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>
        <p:scale>
          <a:sx n="66" d="100"/>
          <a:sy n="66" d="100"/>
        </p:scale>
        <p:origin x="13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The death tornado!!!!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By: Chloe miller</a:t>
            </a:r>
            <a:endParaRPr lang="en-US" sz="2000" dirty="0"/>
          </a:p>
        </p:txBody>
      </p:sp>
      <p:pic>
        <p:nvPicPr>
          <p:cNvPr id="4" name="Picture 3" descr="Description Tornado in southwestern Oklahoma on November 7, 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8675" y="199710"/>
            <a:ext cx="12343522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49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6526" y="2548463"/>
            <a:ext cx="9068586" cy="2590800"/>
          </a:xfrm>
        </p:spPr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pic>
        <p:nvPicPr>
          <p:cNvPr id="7" name="Picture 6" descr="TerrifyingTornadoes - Who, What, Where, Why, How???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5928" y="2436404"/>
            <a:ext cx="3124908" cy="309033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400100" y="468089"/>
            <a:ext cx="2503074" cy="1580837"/>
          </a:xfrm>
          <a:prstGeom prst="cloudCallout">
            <a:avLst>
              <a:gd name="adj1" fmla="val -61603"/>
              <a:gd name="adj2" fmla="val 85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STRONG!!! MWHA HA </a:t>
            </a:r>
            <a:r>
              <a:rPr lang="en-US" dirty="0" err="1" smtClean="0"/>
              <a:t>HA</a:t>
            </a:r>
            <a:r>
              <a:rPr lang="en-US" dirty="0" smtClean="0"/>
              <a:t> HA!!!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7446028" y="5695652"/>
            <a:ext cx="1959229" cy="1162348"/>
          </a:xfrm>
          <a:prstGeom prst="wedgeEllipseCallout">
            <a:avLst>
              <a:gd name="adj1" fmla="val -361004"/>
              <a:gd name="adj2" fmla="val -217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Homie!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6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A tornado  is sometimes called a twister. It is a rapidly spinning tube that touches the ground and a cloud above.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6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... tips interesting facts &lt;strong&gt;the deadliest&lt;/strong&gt; &lt;strong&gt;tornado&lt;/strong&gt; in recorded &lt;strong&gt;history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339" y="-600061"/>
            <a:ext cx="13457693" cy="90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tornados happen?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When warm air and cold air mixes together it creates a tornado! When this mob is formed it destroys cars and other vehicles and people.</a:t>
            </a:r>
            <a:endParaRPr lang="en-US" sz="2000" dirty="0"/>
          </a:p>
        </p:txBody>
      </p:sp>
      <p:sp>
        <p:nvSpPr>
          <p:cNvPr id="5" name="Oval Callout 4"/>
          <p:cNvSpPr/>
          <p:nvPr/>
        </p:nvSpPr>
        <p:spPr>
          <a:xfrm>
            <a:off x="12695183" y="-155447"/>
            <a:ext cx="7200900" cy="5294710"/>
          </a:xfrm>
          <a:prstGeom prst="wedgeEllipseCallout">
            <a:avLst>
              <a:gd name="adj1" fmla="val -55357"/>
              <a:gd name="adj2" fmla="val 83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Help!!!!!!!!!!!!!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389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diamond/>
        <p:sndAc>
          <p:stSnd>
            <p:snd r:embed="rId2" name="wind.wav"/>
          </p:stSnd>
        </p:sndAc>
      </p:transition>
    </mc:Choice>
    <mc:Fallback xmlns="">
      <p:transition spd="slow" advTm="4000">
        <p:diamond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impact on people?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916" y="4258729"/>
            <a:ext cx="9471378" cy="1895328"/>
          </a:xfrm>
        </p:spPr>
        <p:txBody>
          <a:bodyPr>
            <a:noAutofit/>
          </a:bodyPr>
          <a:lstStyle/>
          <a:p>
            <a:r>
              <a:rPr lang="en-US" dirty="0" smtClean="0"/>
              <a:t>TORNADOS ARE DEADLY, YES BUT WE NEED TORNADOS! Everybody at  least should experience a tornado once in their life!!!!! Have you ever been at a REALLY tall place and looked out the window and seen a BIG thunder storm? It’s probably a tornado forming.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... Planning Blog: Strategic Planning Analogy #448: &lt;strong&gt;Tornado&lt;/strong&gt; Chas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35" y="1071894"/>
            <a:ext cx="9651999" cy="490754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386354" y="1332411"/>
            <a:ext cx="1998617" cy="2193255"/>
          </a:xfrm>
          <a:prstGeom prst="wedgeEllipseCallout">
            <a:avLst>
              <a:gd name="adj1" fmla="val -86240"/>
              <a:gd name="adj2" fmla="val 90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Oh, it must be a tornado. Oh wait, </a:t>
            </a:r>
            <a:r>
              <a:rPr lang="en-US" sz="2000" dirty="0" err="1" smtClean="0"/>
              <a:t>ahhhhhh</a:t>
            </a:r>
            <a:r>
              <a:rPr lang="en-US" sz="2000" dirty="0" smtClean="0"/>
              <a:t>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6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Depscribe</a:t>
            </a:r>
            <a:r>
              <a:rPr lang="en-US" dirty="0" smtClean="0"/>
              <a:t> the tornado!!!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tornado is very deadly!!!!but it have helped in a way. But.  I don’t know what that help was. But it was on </a:t>
            </a:r>
            <a:r>
              <a:rPr lang="en-US" dirty="0" err="1" smtClean="0"/>
              <a:t>april</a:t>
            </a:r>
            <a:r>
              <a:rPr lang="en-US" dirty="0" smtClean="0"/>
              <a:t> 26</a:t>
            </a:r>
            <a:r>
              <a:rPr lang="en-US" baseline="30000" dirty="0" smtClean="0"/>
              <a:t>th</a:t>
            </a:r>
            <a:r>
              <a:rPr lang="en-US" dirty="0" smtClean="0"/>
              <a:t> 1989 in Bangladesh, </a:t>
            </a:r>
            <a:r>
              <a:rPr lang="en-US" dirty="0" err="1" smtClean="0"/>
              <a:t>india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4585063" y="523719"/>
            <a:ext cx="3905794" cy="15675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Depscribe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it!!!!!!!!!!!!!!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And so that brings us to the end!!!!!!!!!!!!! Now go tell ALL your friends your knowledge!!!!!!!!</a:t>
            </a:r>
            <a:endParaRPr lang="en-US" dirty="0"/>
          </a:p>
        </p:txBody>
      </p:sp>
      <p:pic>
        <p:nvPicPr>
          <p:cNvPr id="4" name="Picture 3" descr="... &lt;strong&gt;pointing finger&lt;/strong&gt; symbol is called other than &lt;strong&gt;hand&lt;/strong&gt; with &lt;strong&gt;pointing finger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32" y="2977088"/>
            <a:ext cx="3067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Resources!!! </a:t>
            </a:r>
            <a:r>
              <a:rPr lang="en-US" sz="2400" dirty="0" smtClean="0"/>
              <a:t>(that I used)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Well </a:t>
            </a:r>
            <a:r>
              <a:rPr lang="en-US" sz="2000" dirty="0" err="1" smtClean="0"/>
              <a:t>well</a:t>
            </a:r>
            <a:r>
              <a:rPr lang="en-US" sz="2000" dirty="0" smtClean="0"/>
              <a:t> well…… hear we are! The info that  you are seeking is: google, books. That’s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674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240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The death tornado!!!!</vt:lpstr>
      <vt:lpstr>Introduction </vt:lpstr>
      <vt:lpstr>PowerPoint Presentation</vt:lpstr>
      <vt:lpstr>Why do tornados happen?</vt:lpstr>
      <vt:lpstr>What is the impact on people?</vt:lpstr>
      <vt:lpstr>PowerPoint Presentation</vt:lpstr>
      <vt:lpstr>Depscribe the tornado!!!</vt:lpstr>
      <vt:lpstr>closing</vt:lpstr>
      <vt:lpstr>Resources!!! (that I used)</vt:lpstr>
      <vt:lpstr>Thank you!!!</vt:lpstr>
    </vt:vector>
  </TitlesOfParts>
  <Company>DES MOINES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death tornado!!!!</dc:title>
  <dc:creator>Hanwalt Proxy Student ID</dc:creator>
  <cp:lastModifiedBy>Hanwalt Proxy Student ID</cp:lastModifiedBy>
  <cp:revision>21</cp:revision>
  <dcterms:created xsi:type="dcterms:W3CDTF">2017-02-24T14:48:33Z</dcterms:created>
  <dcterms:modified xsi:type="dcterms:W3CDTF">2017-02-28T15:28:31Z</dcterms:modified>
</cp:coreProperties>
</file>