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EF0E8-5932-45E9-B768-FC7F77323A8A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74E21-76C0-4441-920A-FA4010638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352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EF0E8-5932-45E9-B768-FC7F77323A8A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74E21-76C0-4441-920A-FA4010638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652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EF0E8-5932-45E9-B768-FC7F77323A8A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74E21-76C0-4441-920A-FA4010638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642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EF0E8-5932-45E9-B768-FC7F77323A8A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74E21-76C0-4441-920A-FA4010638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223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EF0E8-5932-45E9-B768-FC7F77323A8A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74E21-76C0-4441-920A-FA4010638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734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EF0E8-5932-45E9-B768-FC7F77323A8A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74E21-76C0-4441-920A-FA4010638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494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EF0E8-5932-45E9-B768-FC7F77323A8A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74E21-76C0-4441-920A-FA4010638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363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EF0E8-5932-45E9-B768-FC7F77323A8A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74E21-76C0-4441-920A-FA4010638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24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EF0E8-5932-45E9-B768-FC7F77323A8A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74E21-76C0-4441-920A-FA4010638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672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EF0E8-5932-45E9-B768-FC7F77323A8A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74E21-76C0-4441-920A-FA4010638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527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EF0E8-5932-45E9-B768-FC7F77323A8A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74E21-76C0-4441-920A-FA4010638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065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EF0E8-5932-45E9-B768-FC7F77323A8A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74E21-76C0-4441-920A-FA4010638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8410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EarthQuakes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Alex P.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7083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721217"/>
            <a:ext cx="12192000" cy="6825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1403797"/>
            <a:ext cx="12192000" cy="9123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2316163"/>
            <a:ext cx="12192000" cy="8856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3210664"/>
            <a:ext cx="12192000" cy="11844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4395107"/>
            <a:ext cx="12192000" cy="11428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5537915"/>
            <a:ext cx="12192000" cy="14295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" y="21477"/>
            <a:ext cx="12192000" cy="6976971"/>
          </a:xfrm>
          <a:prstGeom prst="rect">
            <a:avLst/>
          </a:prstGeom>
        </p:spPr>
      </p:pic>
      <p:sp>
        <p:nvSpPr>
          <p:cNvPr id="16" name="Lightning Bolt 15"/>
          <p:cNvSpPr/>
          <p:nvPr/>
        </p:nvSpPr>
        <p:spPr>
          <a:xfrm>
            <a:off x="2118360" y="650166"/>
            <a:ext cx="2354580" cy="133731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ightning Bolt 16"/>
          <p:cNvSpPr/>
          <p:nvPr/>
        </p:nvSpPr>
        <p:spPr>
          <a:xfrm>
            <a:off x="-30480" y="541104"/>
            <a:ext cx="2354580" cy="133731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ightning Bolt 17"/>
          <p:cNvSpPr/>
          <p:nvPr/>
        </p:nvSpPr>
        <p:spPr>
          <a:xfrm>
            <a:off x="4831080" y="1020120"/>
            <a:ext cx="2354580" cy="133731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ightning Bolt 19"/>
          <p:cNvSpPr/>
          <p:nvPr/>
        </p:nvSpPr>
        <p:spPr>
          <a:xfrm>
            <a:off x="6770370" y="773666"/>
            <a:ext cx="2354580" cy="133731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998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glitter dir="d"/>
        <p:sndAc>
          <p:stSnd>
            <p:snd r:embed="rId2" name="explode.wav"/>
          </p:stSnd>
        </p:sndAc>
      </p:transition>
    </mc:Choice>
    <mc:Fallback xmlns="">
      <p:transition spd="slow">
        <p:fade/>
        <p:sndAc>
          <p:stSnd>
            <p:snd r:embed="rId4" name="explod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169" y="596945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Introduction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decided to learn about earthquakes because earthquake can cause huge tsunamis and because earthquakes are a very dangerous natural disaster. Earthquakes can collapse buildings, destroy roads and much more. Earthquakes are also very deadly.</a:t>
            </a:r>
            <a:endParaRPr lang="en-US" dirty="0"/>
          </a:p>
        </p:txBody>
      </p:sp>
      <p:sp>
        <p:nvSpPr>
          <p:cNvPr id="4" name="Up Arrow 3"/>
          <p:cNvSpPr/>
          <p:nvPr/>
        </p:nvSpPr>
        <p:spPr>
          <a:xfrm>
            <a:off x="2205990" y="3474720"/>
            <a:ext cx="1554480" cy="234315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" name="Up Arrow 4"/>
          <p:cNvSpPr/>
          <p:nvPr/>
        </p:nvSpPr>
        <p:spPr>
          <a:xfrm>
            <a:off x="4069241" y="3474720"/>
            <a:ext cx="1554480" cy="234315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" name="Up Arrow 5"/>
          <p:cNvSpPr/>
          <p:nvPr/>
        </p:nvSpPr>
        <p:spPr>
          <a:xfrm>
            <a:off x="5848269" y="3474720"/>
            <a:ext cx="1554480" cy="234315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907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>
        <p14:glitter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6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25" dur="125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26" dur="125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27" dur="2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2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6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6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6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9411" y="500062"/>
            <a:ext cx="10515600" cy="1325563"/>
          </a:xfrm>
        </p:spPr>
        <p:txBody>
          <a:bodyPr/>
          <a:lstStyle/>
          <a:p>
            <a:r>
              <a:rPr lang="en-US" dirty="0" smtClean="0"/>
              <a:t>Impact on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176164" cy="130104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Earthquake can kill people and leave people with no homes. Earthquakes can do so much in minutes. The ground rumbles with power.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hevron 5"/>
          <p:cNvSpPr/>
          <p:nvPr/>
        </p:nvSpPr>
        <p:spPr>
          <a:xfrm>
            <a:off x="2205990" y="3457823"/>
            <a:ext cx="5772150" cy="1988820"/>
          </a:xfrm>
          <a:prstGeom prst="chevr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r"/>
            <a:r>
              <a:rPr lang="en-US" sz="4000" dirty="0" smtClean="0"/>
              <a:t>IMPACT ON PEOPLE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734427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Earthquakes happen?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473" y="1306081"/>
            <a:ext cx="7682345" cy="1873537"/>
          </a:xfrm>
        </p:spPr>
        <p:txBody>
          <a:bodyPr/>
          <a:lstStyle/>
          <a:p>
            <a:r>
              <a:rPr lang="en-US" dirty="0" smtClean="0"/>
              <a:t>Earthquakes occur when tectonic plates tug free, sending seismic waves that reaches Earths surface causing an earthquake. Earthquakes are measured using a </a:t>
            </a:r>
            <a:r>
              <a:rPr lang="en-US" dirty="0" err="1" smtClean="0"/>
              <a:t>Ricterscale</a:t>
            </a:r>
            <a:r>
              <a:rPr lang="en-US" dirty="0" smtClean="0"/>
              <a:t>. Tectonic plates meet at </a:t>
            </a:r>
            <a:r>
              <a:rPr lang="en-US" dirty="0" err="1" smtClean="0"/>
              <a:t>fualts</a:t>
            </a:r>
            <a:r>
              <a:rPr lang="en-US" dirty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3488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2191998" cy="6834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799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4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4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San Francisco Earthquake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San Francisco Earthquake was measured at </a:t>
            </a:r>
            <a:r>
              <a:rPr lang="en-US" sz="4400" dirty="0" smtClean="0"/>
              <a:t>7.8</a:t>
            </a:r>
            <a:r>
              <a:rPr lang="en-US" dirty="0"/>
              <a:t> </a:t>
            </a:r>
            <a:r>
              <a:rPr lang="en-US" dirty="0" smtClean="0"/>
              <a:t>Magnitude.</a:t>
            </a:r>
          </a:p>
          <a:p>
            <a:r>
              <a:rPr lang="en-US" dirty="0" smtClean="0"/>
              <a:t>It only lasted for a minute and the damage estimated </a:t>
            </a:r>
            <a:r>
              <a:rPr lang="en-US" sz="4400" dirty="0" smtClean="0"/>
              <a:t>$8.2 </a:t>
            </a:r>
            <a:r>
              <a:rPr lang="en-US" dirty="0" smtClean="0"/>
              <a:t>Billion dollars!</a:t>
            </a:r>
          </a:p>
        </p:txBody>
      </p:sp>
      <p:sp>
        <p:nvSpPr>
          <p:cNvPr id="4" name="Chevron 3"/>
          <p:cNvSpPr/>
          <p:nvPr/>
        </p:nvSpPr>
        <p:spPr>
          <a:xfrm>
            <a:off x="0" y="4095424"/>
            <a:ext cx="12191999" cy="143883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</a:rPr>
              <a:t>The San Francisco </a:t>
            </a:r>
            <a:r>
              <a:rPr lang="en-US" sz="4800" dirty="0" err="1" smtClean="0">
                <a:solidFill>
                  <a:schemeClr val="tx1"/>
                </a:solidFill>
              </a:rPr>
              <a:t>EarthQuake</a:t>
            </a:r>
            <a:r>
              <a:rPr lang="en-US" sz="4800" smtClean="0">
                <a:solidFill>
                  <a:schemeClr val="tx1"/>
                </a:solidFill>
              </a:rPr>
              <a:t> </a:t>
            </a:r>
            <a:endParaRPr lang="en-US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817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glitter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0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uiExpand="1" build="p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Engineers doing to help?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Engineers are building earthquake proof buildings like the </a:t>
            </a:r>
            <a:r>
              <a:rPr lang="en-US" dirty="0" smtClean="0">
                <a:solidFill>
                  <a:srgbClr val="FF0000"/>
                </a:solidFill>
              </a:rPr>
              <a:t>Transamerica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pyramid. They are also making houses stronger and more protective.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762297" y="4001294"/>
            <a:ext cx="4884031" cy="10860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Transamerica Pyramid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6328" y="2743200"/>
            <a:ext cx="5545672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334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Experience  an Earthquake.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4270861"/>
            <a:ext cx="10515600" cy="14810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GROUND</a:t>
            </a:r>
            <a:endParaRPr lang="en-US" sz="6000" dirty="0"/>
          </a:p>
        </p:txBody>
      </p:sp>
      <p:sp>
        <p:nvSpPr>
          <p:cNvPr id="5" name="Oval 4"/>
          <p:cNvSpPr/>
          <p:nvPr/>
        </p:nvSpPr>
        <p:spPr>
          <a:xfrm>
            <a:off x="1584101" y="3928056"/>
            <a:ext cx="1661375" cy="4507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ROCK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373191" y="3258355"/>
            <a:ext cx="618186" cy="10045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loud 6"/>
          <p:cNvSpPr/>
          <p:nvPr/>
        </p:nvSpPr>
        <p:spPr>
          <a:xfrm>
            <a:off x="2780763" y="2633730"/>
            <a:ext cx="1803042" cy="70833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TREE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507606" y="4001294"/>
            <a:ext cx="1249250" cy="396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ROCK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302062" y="3168203"/>
            <a:ext cx="510862" cy="10947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loud 9"/>
          <p:cNvSpPr/>
          <p:nvPr/>
        </p:nvSpPr>
        <p:spPr>
          <a:xfrm>
            <a:off x="5775101" y="2550017"/>
            <a:ext cx="1564783" cy="70833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TREE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186411" y="3928056"/>
            <a:ext cx="1133341" cy="4507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ROCK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8706118" y="3970058"/>
            <a:ext cx="1223493" cy="4087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ROCK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10290220" y="3786389"/>
            <a:ext cx="206062" cy="4765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0599313" y="3786390"/>
            <a:ext cx="257578" cy="479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0251584" y="2983863"/>
            <a:ext cx="669702" cy="10174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9929611" y="3342068"/>
            <a:ext cx="566671" cy="2486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0599313" y="3356040"/>
            <a:ext cx="643946" cy="2589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lowchart: Connector 18"/>
          <p:cNvSpPr/>
          <p:nvPr/>
        </p:nvSpPr>
        <p:spPr>
          <a:xfrm>
            <a:off x="10290220" y="2550017"/>
            <a:ext cx="643944" cy="62046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Hello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729568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2" presetClass="emph" presetSubtype="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9"/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9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5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1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7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3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9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5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1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7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3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9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5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1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7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3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7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9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32" presetClass="emph" presetSubtype="0" fill="hold" grpId="2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7"/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18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3" presetID="32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9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9" presetID="32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5" presetID="32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1" presetID="32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7" presetID="32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3" presetID="32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9" presetID="32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5" presetID="32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1" presetID="32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7" presetID="32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3" presetID="32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5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9" presetID="32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5" presetID="32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6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1" presetID="32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7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7" presetID="32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7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8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  <p:bldP spid="3" grpId="2" build="p"/>
      <p:bldP spid="4" grpId="0" animBg="1"/>
      <p:bldP spid="4" grpId="1" animBg="1"/>
      <p:bldP spid="4" grpId="2" animBg="1"/>
      <p:bldP spid="5" grpId="0" animBg="1"/>
      <p:bldP spid="5" grpId="1" animBg="1"/>
      <p:bldP spid="5" grpId="2" animBg="1"/>
      <p:bldP spid="6" grpId="0" animBg="1"/>
      <p:bldP spid="6" grpId="1" animBg="1"/>
      <p:bldP spid="6" grpId="2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  <p:bldP spid="9" grpId="0" animBg="1"/>
      <p:bldP spid="9" grpId="1" animBg="1"/>
      <p:bldP spid="9" grpId="2" animBg="1"/>
      <p:bldP spid="10" grpId="0" animBg="1"/>
      <p:bldP spid="10" grpId="1" animBg="1"/>
      <p:bldP spid="10" grpId="2" animBg="1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4" grpId="0" animBg="1"/>
      <p:bldP spid="14" grpId="1" animBg="1"/>
      <p:bldP spid="14" grpId="2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352" y="464981"/>
            <a:ext cx="10515600" cy="1325563"/>
          </a:xfrm>
        </p:spPr>
        <p:txBody>
          <a:bodyPr>
            <a:noAutofit/>
          </a:bodyPr>
          <a:lstStyle/>
          <a:p>
            <a:r>
              <a:rPr lang="en-US" sz="5400" dirty="0" smtClean="0"/>
              <a:t>T H A N K S F O R W A T C H I N G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</a:t>
            </a:r>
            <a:r>
              <a:rPr lang="en-US" dirty="0"/>
              <a:t> </a:t>
            </a:r>
            <a:r>
              <a:rPr lang="en-US" dirty="0" smtClean="0"/>
              <a:t>     F     W</a:t>
            </a:r>
          </a:p>
          <a:p>
            <a:r>
              <a:rPr lang="en-US" dirty="0" smtClean="0"/>
              <a:t>H     O     A</a:t>
            </a:r>
          </a:p>
          <a:p>
            <a:r>
              <a:rPr lang="en-US" dirty="0" smtClean="0"/>
              <a:t>A     R      T</a:t>
            </a:r>
          </a:p>
          <a:p>
            <a:r>
              <a:rPr lang="en-US" dirty="0" smtClean="0"/>
              <a:t>N             C</a:t>
            </a:r>
          </a:p>
          <a:p>
            <a:r>
              <a:rPr lang="en-US" dirty="0" smtClean="0"/>
              <a:t>K             H</a:t>
            </a:r>
          </a:p>
          <a:p>
            <a:r>
              <a:rPr lang="en-US" dirty="0"/>
              <a:t>S</a:t>
            </a:r>
            <a:r>
              <a:rPr lang="en-US" dirty="0" smtClean="0"/>
              <a:t>              I</a:t>
            </a:r>
          </a:p>
          <a:p>
            <a:r>
              <a:rPr lang="en-US" dirty="0"/>
              <a:t> </a:t>
            </a:r>
            <a:r>
              <a:rPr lang="en-US" dirty="0" smtClean="0"/>
              <a:t>              N</a:t>
            </a:r>
          </a:p>
          <a:p>
            <a:r>
              <a:rPr lang="en-US" dirty="0"/>
              <a:t> </a:t>
            </a:r>
            <a:r>
              <a:rPr lang="en-US" dirty="0" smtClean="0"/>
              <a:t>              G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2758" y="1689829"/>
            <a:ext cx="2759242" cy="177093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2758" y="3460763"/>
            <a:ext cx="2759242" cy="1341510"/>
          </a:xfrm>
          <a:prstGeom prst="rect">
            <a:avLst/>
          </a:prstGeom>
        </p:spPr>
      </p:pic>
      <p:sp>
        <p:nvSpPr>
          <p:cNvPr id="11" name="Chevron 10"/>
          <p:cNvSpPr/>
          <p:nvPr/>
        </p:nvSpPr>
        <p:spPr>
          <a:xfrm>
            <a:off x="4088025" y="2063426"/>
            <a:ext cx="5344733" cy="1364157"/>
          </a:xfrm>
          <a:prstGeom prst="chevron">
            <a:avLst/>
          </a:prstGeom>
          <a:solidFill>
            <a:schemeClr val="bg1">
              <a:lumMod val="95000"/>
              <a:lumOff val="5000"/>
            </a:schemeClr>
          </a:solidFill>
          <a:ln>
            <a:solidFill>
              <a:srgbClr val="FF0000"/>
            </a:solidFill>
          </a:ln>
          <a:effectLst>
            <a:glow rad="101600">
              <a:srgbClr val="FF0000">
                <a:alpha val="60000"/>
              </a:srgb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Check out these websites for more information.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Chevron 11"/>
          <p:cNvSpPr/>
          <p:nvPr/>
        </p:nvSpPr>
        <p:spPr>
          <a:xfrm>
            <a:off x="4088025" y="3460763"/>
            <a:ext cx="5344733" cy="1236371"/>
          </a:xfrm>
          <a:prstGeom prst="chevron">
            <a:avLst/>
          </a:prstGeom>
          <a:solidFill>
            <a:schemeClr val="bg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pc="300" dirty="0" smtClean="0">
                <a:solidFill>
                  <a:srgbClr val="00B0F0"/>
                </a:solidFill>
              </a:rPr>
              <a:t>Check out these websites for more </a:t>
            </a:r>
            <a:endParaRPr lang="en-US" spc="300" dirty="0">
              <a:solidFill>
                <a:srgbClr val="00B0F0"/>
              </a:solidFill>
            </a:endParaRPr>
          </a:p>
          <a:p>
            <a:pPr algn="ctr"/>
            <a:r>
              <a:rPr lang="en-US" spc="300" dirty="0" smtClean="0">
                <a:solidFill>
                  <a:srgbClr val="00B0F0"/>
                </a:solidFill>
              </a:rPr>
              <a:t>Information</a:t>
            </a:r>
            <a:endParaRPr lang="en-US" spc="3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1019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2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4" dur="1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65" dur="1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6" dur="1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1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9" dur="1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0" dur="1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1" dur="1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1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4" dur="1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5" dur="1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6" dur="1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" dur="1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9" dur="1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80" dur="1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1" dur="1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1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4" dur="1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85" dur="1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6" dur="1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1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9" dur="1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90" dur="1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1" dur="1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1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4" dur="1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95" dur="1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6" dur="1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" dur="1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9" dur="1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00" dur="1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1" dur="1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" dur="1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9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animClr clrSpc="rgb" dir="cw">
                                      <p:cBhvr>
                                        <p:cTn id="10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animClr clrSpc="rgb" dir="cw">
                                      <p:cBhvr>
                                        <p:cTn id="1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animClr clrSpc="rgb" dir="cw">
                                      <p:cBhvr>
                                        <p:cTn id="1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1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animClr clrSpc="rgb" dir="cw">
                                      <p:cBhvr>
                                        <p:cTn id="1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animClr clrSpc="rgb" dir="cw">
                                      <p:cBhvr>
                                        <p:cTn id="1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animClr clrSpc="rgb" dir="cw">
                                      <p:cBhvr>
                                        <p:cTn id="1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1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animClr clrSpc="rgb" dir="cw">
                                      <p:cBhvr>
                                        <p:cTn id="1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1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animClr clrSpc="rgb" dir="cw">
                                      <p:cBhvr>
                                        <p:cTn id="1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1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3" grpId="0" uiExpand="1" build="allAtOnce"/>
      <p:bldP spid="3" grpId="1" uiExpand="1" build="allAtOnce"/>
      <p:bldP spid="3" grpId="2" uiExpand="1" build="allAtOnce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227</TotalTime>
  <Words>239</Words>
  <Application>Microsoft Office PowerPoint</Application>
  <PresentationFormat>Widescreen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EarthQuakes </vt:lpstr>
      <vt:lpstr>Introduction</vt:lpstr>
      <vt:lpstr>Impact on people</vt:lpstr>
      <vt:lpstr>Why do Earthquakes happen?</vt:lpstr>
      <vt:lpstr>The San Francisco Earthquake</vt:lpstr>
      <vt:lpstr>What are Engineers doing to help?</vt:lpstr>
      <vt:lpstr>Experience  an Earthquake.</vt:lpstr>
      <vt:lpstr>T H A N K S F O R W A T C H I N G</vt:lpstr>
    </vt:vector>
  </TitlesOfParts>
  <Company>Des Moines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EarthQuakes</dc:title>
  <dc:creator>Hanwalt Proxy Student ID</dc:creator>
  <cp:lastModifiedBy>Hanwalt Proxy Student ID</cp:lastModifiedBy>
  <cp:revision>29</cp:revision>
  <dcterms:created xsi:type="dcterms:W3CDTF">2017-02-22T15:19:45Z</dcterms:created>
  <dcterms:modified xsi:type="dcterms:W3CDTF">2017-02-28T16:43:25Z</dcterms:modified>
</cp:coreProperties>
</file>