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walt Proxy Student ID" initials="HPSI" lastIdx="0" clrIdx="0">
    <p:extLst>
      <p:ext uri="{19B8F6BF-5375-455C-9EA6-DF929625EA0E}">
        <p15:presenceInfo xmlns:p15="http://schemas.microsoft.com/office/powerpoint/2012/main" userId="Hanwalt Proxy Student 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69920" autoAdjust="0"/>
  </p:normalViewPr>
  <p:slideViewPr>
    <p:cSldViewPr snapToGrid="0">
      <p:cViewPr>
        <p:scale>
          <a:sx n="39" d="100"/>
          <a:sy n="39" d="100"/>
        </p:scale>
        <p:origin x="1722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D547B7-35D5-4E50-910F-3523790FD4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C7B4-2D07-4B0A-BE2C-08CDC721C191}">
      <dgm:prSet phldrT="[Text]" custT="1"/>
      <dgm:spPr/>
      <dgm:t>
        <a:bodyPr/>
        <a:lstStyle/>
        <a:p>
          <a:r>
            <a:rPr lang="en-US" sz="3200" dirty="0" smtClean="0"/>
            <a:t>cause</a:t>
          </a:r>
          <a:endParaRPr lang="en-US" sz="3200" dirty="0"/>
        </a:p>
      </dgm:t>
    </dgm:pt>
    <dgm:pt modelId="{40424428-CB55-4824-ABAF-5909D5162D93}" type="parTrans" cxnId="{A846DA08-E442-4062-9F66-0C3DC2AEE1CC}">
      <dgm:prSet/>
      <dgm:spPr/>
      <dgm:t>
        <a:bodyPr/>
        <a:lstStyle/>
        <a:p>
          <a:endParaRPr lang="en-US"/>
        </a:p>
      </dgm:t>
    </dgm:pt>
    <dgm:pt modelId="{FE983AD7-3547-43F5-94ED-9625AD30BCB9}" type="sibTrans" cxnId="{A846DA08-E442-4062-9F66-0C3DC2AEE1CC}">
      <dgm:prSet/>
      <dgm:spPr/>
      <dgm:t>
        <a:bodyPr/>
        <a:lstStyle/>
        <a:p>
          <a:endParaRPr lang="en-US"/>
        </a:p>
      </dgm:t>
    </dgm:pt>
    <dgm:pt modelId="{8CD8370A-6430-4FAE-A514-5360F303F9E1}">
      <dgm:prSet phldrT="[Text]"/>
      <dgm:spPr/>
      <dgm:t>
        <a:bodyPr/>
        <a:lstStyle/>
        <a:p>
          <a:r>
            <a:rPr lang="en-US" dirty="0" smtClean="0"/>
            <a:t>Heavy rainfall</a:t>
          </a:r>
          <a:endParaRPr lang="en-US" dirty="0"/>
        </a:p>
      </dgm:t>
    </dgm:pt>
    <dgm:pt modelId="{5A50A5D6-4FE5-43B1-92F1-BEE61CF257DF}" type="parTrans" cxnId="{A6BB076E-EF5B-4E84-8BF4-217E9091B5E6}">
      <dgm:prSet/>
      <dgm:spPr/>
      <dgm:t>
        <a:bodyPr/>
        <a:lstStyle/>
        <a:p>
          <a:endParaRPr lang="en-US"/>
        </a:p>
      </dgm:t>
    </dgm:pt>
    <dgm:pt modelId="{A86A469B-3B1C-41D5-9A67-64639892CD0E}" type="sibTrans" cxnId="{A6BB076E-EF5B-4E84-8BF4-217E9091B5E6}">
      <dgm:prSet/>
      <dgm:spPr/>
      <dgm:t>
        <a:bodyPr/>
        <a:lstStyle/>
        <a:p>
          <a:endParaRPr lang="en-US"/>
        </a:p>
      </dgm:t>
    </dgm:pt>
    <dgm:pt modelId="{C93FBEE4-A629-4DB4-8C89-3307E01CF2B2}">
      <dgm:prSet phldrT="[Text]"/>
      <dgm:spPr/>
      <dgm:t>
        <a:bodyPr/>
        <a:lstStyle/>
        <a:p>
          <a:r>
            <a:rPr lang="en-US" dirty="0" smtClean="0"/>
            <a:t>Melting snow</a:t>
          </a:r>
          <a:endParaRPr lang="en-US" dirty="0"/>
        </a:p>
      </dgm:t>
    </dgm:pt>
    <dgm:pt modelId="{96252A81-A72A-48D0-8D03-2A78460F5CB3}" type="parTrans" cxnId="{3347AC6B-F1AC-4A4E-B63B-8022B89BDC76}">
      <dgm:prSet/>
      <dgm:spPr/>
      <dgm:t>
        <a:bodyPr/>
        <a:lstStyle/>
        <a:p>
          <a:endParaRPr lang="en-US"/>
        </a:p>
      </dgm:t>
    </dgm:pt>
    <dgm:pt modelId="{DFAF71DA-0FDD-4289-A010-C86E2335BDE0}" type="sibTrans" cxnId="{3347AC6B-F1AC-4A4E-B63B-8022B89BDC76}">
      <dgm:prSet/>
      <dgm:spPr/>
      <dgm:t>
        <a:bodyPr/>
        <a:lstStyle/>
        <a:p>
          <a:endParaRPr lang="en-US"/>
        </a:p>
      </dgm:t>
    </dgm:pt>
    <dgm:pt modelId="{64E01C0D-3798-4A1C-93F2-068894BD3DF3}">
      <dgm:prSet phldrT="[Text]" custT="1"/>
      <dgm:spPr/>
      <dgm:t>
        <a:bodyPr/>
        <a:lstStyle/>
        <a:p>
          <a:r>
            <a:rPr lang="en-US" sz="2400" dirty="0" smtClean="0"/>
            <a:t>What </a:t>
          </a:r>
        </a:p>
        <a:p>
          <a:r>
            <a:rPr lang="en-US" sz="2400" dirty="0" smtClean="0"/>
            <a:t>happens</a:t>
          </a:r>
          <a:endParaRPr lang="en-US" sz="2400" dirty="0"/>
        </a:p>
      </dgm:t>
    </dgm:pt>
    <dgm:pt modelId="{D7AE9C55-0FC0-4B54-BFAC-DB4A25D6F1CE}" type="parTrans" cxnId="{E8083BC8-3561-4CA1-B174-B57A5BA4166E}">
      <dgm:prSet/>
      <dgm:spPr/>
      <dgm:t>
        <a:bodyPr/>
        <a:lstStyle/>
        <a:p>
          <a:endParaRPr lang="en-US"/>
        </a:p>
      </dgm:t>
    </dgm:pt>
    <dgm:pt modelId="{81FE1417-095E-42DE-8046-67F7EA1550F4}" type="sibTrans" cxnId="{E8083BC8-3561-4CA1-B174-B57A5BA4166E}">
      <dgm:prSet/>
      <dgm:spPr/>
      <dgm:t>
        <a:bodyPr/>
        <a:lstStyle/>
        <a:p>
          <a:endParaRPr lang="en-US"/>
        </a:p>
      </dgm:t>
    </dgm:pt>
    <dgm:pt modelId="{F1506F9C-06EB-4F4A-BB7B-031B92DB7668}">
      <dgm:prSet phldrT="[Text]"/>
      <dgm:spPr/>
      <dgm:t>
        <a:bodyPr/>
        <a:lstStyle/>
        <a:p>
          <a:r>
            <a:rPr lang="en-US" dirty="0" smtClean="0"/>
            <a:t>No water</a:t>
          </a:r>
          <a:endParaRPr lang="en-US" dirty="0"/>
        </a:p>
      </dgm:t>
    </dgm:pt>
    <dgm:pt modelId="{22FDD5D0-A05A-4769-8AEA-E0817171ED3D}" type="parTrans" cxnId="{5BFA9DEF-5998-4916-8179-FE705518B3B5}">
      <dgm:prSet/>
      <dgm:spPr/>
      <dgm:t>
        <a:bodyPr/>
        <a:lstStyle/>
        <a:p>
          <a:endParaRPr lang="en-US"/>
        </a:p>
      </dgm:t>
    </dgm:pt>
    <dgm:pt modelId="{B1B3409B-107A-4E89-84E8-532988595376}" type="sibTrans" cxnId="{5BFA9DEF-5998-4916-8179-FE705518B3B5}">
      <dgm:prSet/>
      <dgm:spPr/>
      <dgm:t>
        <a:bodyPr/>
        <a:lstStyle/>
        <a:p>
          <a:endParaRPr lang="en-US"/>
        </a:p>
      </dgm:t>
    </dgm:pt>
    <dgm:pt modelId="{4D9C2765-D052-4DC5-B305-D9911FD93EFF}">
      <dgm:prSet phldrT="[Text]"/>
      <dgm:spPr/>
      <dgm:t>
        <a:bodyPr/>
        <a:lstStyle/>
        <a:p>
          <a:r>
            <a:rPr lang="en-US" dirty="0" smtClean="0"/>
            <a:t>Ask mrs.tyler</a:t>
          </a:r>
          <a:endParaRPr lang="en-US" dirty="0"/>
        </a:p>
      </dgm:t>
    </dgm:pt>
    <dgm:pt modelId="{238B4D60-1E8C-4ED5-A1A9-1F57AA9A27C0}" type="parTrans" cxnId="{B00DC4F0-9FA2-4FDD-89CC-A5898EB405D4}">
      <dgm:prSet/>
      <dgm:spPr/>
      <dgm:t>
        <a:bodyPr/>
        <a:lstStyle/>
        <a:p>
          <a:endParaRPr lang="en-US"/>
        </a:p>
      </dgm:t>
    </dgm:pt>
    <dgm:pt modelId="{008B562D-73F1-417E-98B8-D8943C4C2F00}" type="sibTrans" cxnId="{B00DC4F0-9FA2-4FDD-89CC-A5898EB405D4}">
      <dgm:prSet/>
      <dgm:spPr/>
      <dgm:t>
        <a:bodyPr/>
        <a:lstStyle/>
        <a:p>
          <a:endParaRPr lang="en-US"/>
        </a:p>
      </dgm:t>
    </dgm:pt>
    <dgm:pt modelId="{CE6F8190-E5B6-4E56-A824-46576E98F611}">
      <dgm:prSet phldrT="[Text]"/>
      <dgm:spPr/>
      <dgm:t>
        <a:bodyPr/>
        <a:lstStyle/>
        <a:p>
          <a:r>
            <a:rPr lang="en-US" dirty="0" smtClean="0"/>
            <a:t>effect</a:t>
          </a:r>
          <a:endParaRPr lang="en-US" dirty="0"/>
        </a:p>
      </dgm:t>
    </dgm:pt>
    <dgm:pt modelId="{21E8A509-DE7E-4709-92B8-4076C5A01ACB}" type="parTrans" cxnId="{648F457A-CA3D-4CA0-B8D1-3AFA625F3A40}">
      <dgm:prSet/>
      <dgm:spPr/>
      <dgm:t>
        <a:bodyPr/>
        <a:lstStyle/>
        <a:p>
          <a:endParaRPr lang="en-US"/>
        </a:p>
      </dgm:t>
    </dgm:pt>
    <dgm:pt modelId="{42B976F5-0530-412B-B278-CF16E0A35AF3}" type="sibTrans" cxnId="{648F457A-CA3D-4CA0-B8D1-3AFA625F3A40}">
      <dgm:prSet/>
      <dgm:spPr/>
      <dgm:t>
        <a:bodyPr/>
        <a:lstStyle/>
        <a:p>
          <a:endParaRPr lang="en-US"/>
        </a:p>
      </dgm:t>
    </dgm:pt>
    <dgm:pt modelId="{D12DFB00-EF8D-4175-B5BC-C5B85DFE058B}">
      <dgm:prSet phldrT="[Text]"/>
      <dgm:spPr/>
      <dgm:t>
        <a:bodyPr/>
        <a:lstStyle/>
        <a:p>
          <a:r>
            <a:rPr lang="en-US" dirty="0" smtClean="0"/>
            <a:t>Pepel loss homes</a:t>
          </a:r>
          <a:endParaRPr lang="en-US" dirty="0"/>
        </a:p>
      </dgm:t>
    </dgm:pt>
    <dgm:pt modelId="{D5887734-5DDB-491D-8BBA-5C763A81CF87}" type="parTrans" cxnId="{30627D5D-1A3E-414B-8F00-05144D4146B8}">
      <dgm:prSet/>
      <dgm:spPr/>
      <dgm:t>
        <a:bodyPr/>
        <a:lstStyle/>
        <a:p>
          <a:endParaRPr lang="en-US"/>
        </a:p>
      </dgm:t>
    </dgm:pt>
    <dgm:pt modelId="{32F06D42-0B42-4B1A-9DC3-1A9DC59AD024}" type="sibTrans" cxnId="{30627D5D-1A3E-414B-8F00-05144D4146B8}">
      <dgm:prSet/>
      <dgm:spPr/>
      <dgm:t>
        <a:bodyPr/>
        <a:lstStyle/>
        <a:p>
          <a:endParaRPr lang="en-US"/>
        </a:p>
      </dgm:t>
    </dgm:pt>
    <dgm:pt modelId="{CC64EC78-3B1E-4B86-9AFE-C94EB14E7F5A}">
      <dgm:prSet phldrT="[Text]"/>
      <dgm:spPr/>
      <dgm:t>
        <a:bodyPr/>
        <a:lstStyle/>
        <a:p>
          <a:r>
            <a:rPr lang="en-US" dirty="0" smtClean="0"/>
            <a:t>No water</a:t>
          </a:r>
          <a:endParaRPr lang="en-US" dirty="0"/>
        </a:p>
      </dgm:t>
    </dgm:pt>
    <dgm:pt modelId="{1F407E76-B47E-4FD6-AA00-B43E94457F91}" type="parTrans" cxnId="{A5258BDF-2B62-4F35-AEEA-5FA5063A010F}">
      <dgm:prSet/>
      <dgm:spPr/>
      <dgm:t>
        <a:bodyPr/>
        <a:lstStyle/>
        <a:p>
          <a:endParaRPr lang="en-US"/>
        </a:p>
      </dgm:t>
    </dgm:pt>
    <dgm:pt modelId="{3A0DC4F3-1D69-46A6-9B1B-3454CC8CC536}" type="sibTrans" cxnId="{A5258BDF-2B62-4F35-AEEA-5FA5063A010F}">
      <dgm:prSet/>
      <dgm:spPr/>
      <dgm:t>
        <a:bodyPr/>
        <a:lstStyle/>
        <a:p>
          <a:endParaRPr lang="en-US"/>
        </a:p>
      </dgm:t>
    </dgm:pt>
    <dgm:pt modelId="{08A5F6C1-59CC-462C-934E-5F20F69407CD}" type="pres">
      <dgm:prSet presAssocID="{5AD547B7-35D5-4E50-910F-3523790FD4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1C890C-E155-4922-A844-BA9B2860D6F5}" type="pres">
      <dgm:prSet presAssocID="{F4DCC7B4-2D07-4B0A-BE2C-08CDC721C191}" presName="composite" presStyleCnt="0"/>
      <dgm:spPr/>
    </dgm:pt>
    <dgm:pt modelId="{6D0E9BE7-700A-4412-851F-C9F23A100A1E}" type="pres">
      <dgm:prSet presAssocID="{F4DCC7B4-2D07-4B0A-BE2C-08CDC721C1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2CA97-2899-4F34-AFA9-0F7AC0E77050}" type="pres">
      <dgm:prSet presAssocID="{F4DCC7B4-2D07-4B0A-BE2C-08CDC721C1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684D1-DC2E-43B6-9994-456D0EE28C30}" type="pres">
      <dgm:prSet presAssocID="{FE983AD7-3547-43F5-94ED-9625AD30BCB9}" presName="sp" presStyleCnt="0"/>
      <dgm:spPr/>
    </dgm:pt>
    <dgm:pt modelId="{211F9354-1E35-419A-85AA-93DA6788CC4D}" type="pres">
      <dgm:prSet presAssocID="{64E01C0D-3798-4A1C-93F2-068894BD3DF3}" presName="composite" presStyleCnt="0"/>
      <dgm:spPr/>
    </dgm:pt>
    <dgm:pt modelId="{182DDB11-7A76-4EC0-8382-CE6B65975691}" type="pres">
      <dgm:prSet presAssocID="{64E01C0D-3798-4A1C-93F2-068894BD3DF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23A0E-52A6-4E2D-B65F-B94BAD094CF7}" type="pres">
      <dgm:prSet presAssocID="{64E01C0D-3798-4A1C-93F2-068894BD3DF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C0772-2EE2-46E1-B2BE-8336E0467C57}" type="pres">
      <dgm:prSet presAssocID="{81FE1417-095E-42DE-8046-67F7EA1550F4}" presName="sp" presStyleCnt="0"/>
      <dgm:spPr/>
    </dgm:pt>
    <dgm:pt modelId="{990146D7-E226-49D9-821C-689126130357}" type="pres">
      <dgm:prSet presAssocID="{CE6F8190-E5B6-4E56-A824-46576E98F611}" presName="composite" presStyleCnt="0"/>
      <dgm:spPr/>
    </dgm:pt>
    <dgm:pt modelId="{CD46DC7D-B971-4729-9399-C4FF52473695}" type="pres">
      <dgm:prSet presAssocID="{CE6F8190-E5B6-4E56-A824-46576E98F6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51A27-0F72-4DDF-BA9F-7F317EAA0BAE}" type="pres">
      <dgm:prSet presAssocID="{CE6F8190-E5B6-4E56-A824-46576E98F61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5F242-6CEB-47B5-9890-500ECE487D98}" type="presOf" srcId="{4D9C2765-D052-4DC5-B305-D9911FD93EFF}" destId="{7E423A0E-52A6-4E2D-B65F-B94BAD094CF7}" srcOrd="0" destOrd="1" presId="urn:microsoft.com/office/officeart/2005/8/layout/chevron2"/>
    <dgm:cxn modelId="{34958381-19B0-4D46-9070-FA8A712DBC2B}" type="presOf" srcId="{F4DCC7B4-2D07-4B0A-BE2C-08CDC721C191}" destId="{6D0E9BE7-700A-4412-851F-C9F23A100A1E}" srcOrd="0" destOrd="0" presId="urn:microsoft.com/office/officeart/2005/8/layout/chevron2"/>
    <dgm:cxn modelId="{AA0C345A-24AB-4A82-B788-15AEA4A2BCE2}" type="presOf" srcId="{5AD547B7-35D5-4E50-910F-3523790FD481}" destId="{08A5F6C1-59CC-462C-934E-5F20F69407CD}" srcOrd="0" destOrd="0" presId="urn:microsoft.com/office/officeart/2005/8/layout/chevron2"/>
    <dgm:cxn modelId="{E2350295-093D-4999-8EAD-B435DC2CBECC}" type="presOf" srcId="{C93FBEE4-A629-4DB4-8C89-3307E01CF2B2}" destId="{2992CA97-2899-4F34-AFA9-0F7AC0E77050}" srcOrd="0" destOrd="1" presId="urn:microsoft.com/office/officeart/2005/8/layout/chevron2"/>
    <dgm:cxn modelId="{147DECE5-6B89-477A-BCF8-CDA4220AD430}" type="presOf" srcId="{CC64EC78-3B1E-4B86-9AFE-C94EB14E7F5A}" destId="{C3F51A27-0F72-4DDF-BA9F-7F317EAA0BAE}" srcOrd="0" destOrd="1" presId="urn:microsoft.com/office/officeart/2005/8/layout/chevron2"/>
    <dgm:cxn modelId="{A846DA08-E442-4062-9F66-0C3DC2AEE1CC}" srcId="{5AD547B7-35D5-4E50-910F-3523790FD481}" destId="{F4DCC7B4-2D07-4B0A-BE2C-08CDC721C191}" srcOrd="0" destOrd="0" parTransId="{40424428-CB55-4824-ABAF-5909D5162D93}" sibTransId="{FE983AD7-3547-43F5-94ED-9625AD30BCB9}"/>
    <dgm:cxn modelId="{648F457A-CA3D-4CA0-B8D1-3AFA625F3A40}" srcId="{5AD547B7-35D5-4E50-910F-3523790FD481}" destId="{CE6F8190-E5B6-4E56-A824-46576E98F611}" srcOrd="2" destOrd="0" parTransId="{21E8A509-DE7E-4709-92B8-4076C5A01ACB}" sibTransId="{42B976F5-0530-412B-B278-CF16E0A35AF3}"/>
    <dgm:cxn modelId="{A5258BDF-2B62-4F35-AEEA-5FA5063A010F}" srcId="{CE6F8190-E5B6-4E56-A824-46576E98F611}" destId="{CC64EC78-3B1E-4B86-9AFE-C94EB14E7F5A}" srcOrd="1" destOrd="0" parTransId="{1F407E76-B47E-4FD6-AA00-B43E94457F91}" sibTransId="{3A0DC4F3-1D69-46A6-9B1B-3454CC8CC536}"/>
    <dgm:cxn modelId="{F8FD42B2-F480-4F6D-89CF-44D02E6B442E}" type="presOf" srcId="{8CD8370A-6430-4FAE-A514-5360F303F9E1}" destId="{2992CA97-2899-4F34-AFA9-0F7AC0E77050}" srcOrd="0" destOrd="0" presId="urn:microsoft.com/office/officeart/2005/8/layout/chevron2"/>
    <dgm:cxn modelId="{E8083BC8-3561-4CA1-B174-B57A5BA4166E}" srcId="{5AD547B7-35D5-4E50-910F-3523790FD481}" destId="{64E01C0D-3798-4A1C-93F2-068894BD3DF3}" srcOrd="1" destOrd="0" parTransId="{D7AE9C55-0FC0-4B54-BFAC-DB4A25D6F1CE}" sibTransId="{81FE1417-095E-42DE-8046-67F7EA1550F4}"/>
    <dgm:cxn modelId="{30627D5D-1A3E-414B-8F00-05144D4146B8}" srcId="{CE6F8190-E5B6-4E56-A824-46576E98F611}" destId="{D12DFB00-EF8D-4175-B5BC-C5B85DFE058B}" srcOrd="0" destOrd="0" parTransId="{D5887734-5DDB-491D-8BBA-5C763A81CF87}" sibTransId="{32F06D42-0B42-4B1A-9DC3-1A9DC59AD024}"/>
    <dgm:cxn modelId="{4F4DD326-72A6-46B4-94D9-1D1F56645015}" type="presOf" srcId="{F1506F9C-06EB-4F4A-BB7B-031B92DB7668}" destId="{7E423A0E-52A6-4E2D-B65F-B94BAD094CF7}" srcOrd="0" destOrd="0" presId="urn:microsoft.com/office/officeart/2005/8/layout/chevron2"/>
    <dgm:cxn modelId="{BE9EAB5D-B1A2-4095-B05D-8D59BDAE094C}" type="presOf" srcId="{CE6F8190-E5B6-4E56-A824-46576E98F611}" destId="{CD46DC7D-B971-4729-9399-C4FF52473695}" srcOrd="0" destOrd="0" presId="urn:microsoft.com/office/officeart/2005/8/layout/chevron2"/>
    <dgm:cxn modelId="{5BFA9DEF-5998-4916-8179-FE705518B3B5}" srcId="{64E01C0D-3798-4A1C-93F2-068894BD3DF3}" destId="{F1506F9C-06EB-4F4A-BB7B-031B92DB7668}" srcOrd="0" destOrd="0" parTransId="{22FDD5D0-A05A-4769-8AEA-E0817171ED3D}" sibTransId="{B1B3409B-107A-4E89-84E8-532988595376}"/>
    <dgm:cxn modelId="{3347AC6B-F1AC-4A4E-B63B-8022B89BDC76}" srcId="{F4DCC7B4-2D07-4B0A-BE2C-08CDC721C191}" destId="{C93FBEE4-A629-4DB4-8C89-3307E01CF2B2}" srcOrd="1" destOrd="0" parTransId="{96252A81-A72A-48D0-8D03-2A78460F5CB3}" sibTransId="{DFAF71DA-0FDD-4289-A010-C86E2335BDE0}"/>
    <dgm:cxn modelId="{42C6A0A8-186A-4A1C-A598-F2A857C46BCD}" type="presOf" srcId="{64E01C0D-3798-4A1C-93F2-068894BD3DF3}" destId="{182DDB11-7A76-4EC0-8382-CE6B65975691}" srcOrd="0" destOrd="0" presId="urn:microsoft.com/office/officeart/2005/8/layout/chevron2"/>
    <dgm:cxn modelId="{A6BB076E-EF5B-4E84-8BF4-217E9091B5E6}" srcId="{F4DCC7B4-2D07-4B0A-BE2C-08CDC721C191}" destId="{8CD8370A-6430-4FAE-A514-5360F303F9E1}" srcOrd="0" destOrd="0" parTransId="{5A50A5D6-4FE5-43B1-92F1-BEE61CF257DF}" sibTransId="{A86A469B-3B1C-41D5-9A67-64639892CD0E}"/>
    <dgm:cxn modelId="{C6B1E11D-025A-43F1-B31B-12EC616B3072}" type="presOf" srcId="{D12DFB00-EF8D-4175-B5BC-C5B85DFE058B}" destId="{C3F51A27-0F72-4DDF-BA9F-7F317EAA0BAE}" srcOrd="0" destOrd="0" presId="urn:microsoft.com/office/officeart/2005/8/layout/chevron2"/>
    <dgm:cxn modelId="{B00DC4F0-9FA2-4FDD-89CC-A5898EB405D4}" srcId="{64E01C0D-3798-4A1C-93F2-068894BD3DF3}" destId="{4D9C2765-D052-4DC5-B305-D9911FD93EFF}" srcOrd="1" destOrd="0" parTransId="{238B4D60-1E8C-4ED5-A1A9-1F57AA9A27C0}" sibTransId="{008B562D-73F1-417E-98B8-D8943C4C2F00}"/>
    <dgm:cxn modelId="{7D8FF364-7696-40E5-A971-535CCE2B3CF0}" type="presParOf" srcId="{08A5F6C1-59CC-462C-934E-5F20F69407CD}" destId="{731C890C-E155-4922-A844-BA9B2860D6F5}" srcOrd="0" destOrd="0" presId="urn:microsoft.com/office/officeart/2005/8/layout/chevron2"/>
    <dgm:cxn modelId="{03895F44-F145-4F47-A2B5-2DB8EA9AE2F9}" type="presParOf" srcId="{731C890C-E155-4922-A844-BA9B2860D6F5}" destId="{6D0E9BE7-700A-4412-851F-C9F23A100A1E}" srcOrd="0" destOrd="0" presId="urn:microsoft.com/office/officeart/2005/8/layout/chevron2"/>
    <dgm:cxn modelId="{0F2EC366-1876-4FD8-BB69-07DD9ED26962}" type="presParOf" srcId="{731C890C-E155-4922-A844-BA9B2860D6F5}" destId="{2992CA97-2899-4F34-AFA9-0F7AC0E77050}" srcOrd="1" destOrd="0" presId="urn:microsoft.com/office/officeart/2005/8/layout/chevron2"/>
    <dgm:cxn modelId="{32DB97DF-0C7A-409C-860D-9D0A3CE45A5B}" type="presParOf" srcId="{08A5F6C1-59CC-462C-934E-5F20F69407CD}" destId="{B67684D1-DC2E-43B6-9994-456D0EE28C30}" srcOrd="1" destOrd="0" presId="urn:microsoft.com/office/officeart/2005/8/layout/chevron2"/>
    <dgm:cxn modelId="{091F46C0-E723-4291-AE99-7C00596BE5AF}" type="presParOf" srcId="{08A5F6C1-59CC-462C-934E-5F20F69407CD}" destId="{211F9354-1E35-419A-85AA-93DA6788CC4D}" srcOrd="2" destOrd="0" presId="urn:microsoft.com/office/officeart/2005/8/layout/chevron2"/>
    <dgm:cxn modelId="{73B3B987-C3AD-448E-8D87-EB7990CB645F}" type="presParOf" srcId="{211F9354-1E35-419A-85AA-93DA6788CC4D}" destId="{182DDB11-7A76-4EC0-8382-CE6B65975691}" srcOrd="0" destOrd="0" presId="urn:microsoft.com/office/officeart/2005/8/layout/chevron2"/>
    <dgm:cxn modelId="{19814B67-3752-45DE-9EE8-3EAD39E7207D}" type="presParOf" srcId="{211F9354-1E35-419A-85AA-93DA6788CC4D}" destId="{7E423A0E-52A6-4E2D-B65F-B94BAD094CF7}" srcOrd="1" destOrd="0" presId="urn:microsoft.com/office/officeart/2005/8/layout/chevron2"/>
    <dgm:cxn modelId="{D1E85EC6-62DF-4AE9-9551-0205589EE0D5}" type="presParOf" srcId="{08A5F6C1-59CC-462C-934E-5F20F69407CD}" destId="{671C0772-2EE2-46E1-B2BE-8336E0467C57}" srcOrd="3" destOrd="0" presId="urn:microsoft.com/office/officeart/2005/8/layout/chevron2"/>
    <dgm:cxn modelId="{101B865C-DE37-4981-AAF4-1E6307BC6DC7}" type="presParOf" srcId="{08A5F6C1-59CC-462C-934E-5F20F69407CD}" destId="{990146D7-E226-49D9-821C-689126130357}" srcOrd="4" destOrd="0" presId="urn:microsoft.com/office/officeart/2005/8/layout/chevron2"/>
    <dgm:cxn modelId="{7F30090D-31F3-4EA1-860D-52FAA4DD6206}" type="presParOf" srcId="{990146D7-E226-49D9-821C-689126130357}" destId="{CD46DC7D-B971-4729-9399-C4FF52473695}" srcOrd="0" destOrd="0" presId="urn:microsoft.com/office/officeart/2005/8/layout/chevron2"/>
    <dgm:cxn modelId="{E20E1A91-FBCE-460B-BE18-FEAE9EDF242B}" type="presParOf" srcId="{990146D7-E226-49D9-821C-689126130357}" destId="{C3F51A27-0F72-4DDF-BA9F-7F317EAA0B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E9BE7-700A-4412-851F-C9F23A100A1E}">
      <dsp:nvSpPr>
        <dsp:cNvPr id="0" name=""/>
        <dsp:cNvSpPr/>
      </dsp:nvSpPr>
      <dsp:spPr>
        <a:xfrm rot="5400000">
          <a:off x="-361299" y="36544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cause</a:t>
          </a:r>
          <a:endParaRPr lang="en-US" sz="3200" kern="1200" dirty="0"/>
        </a:p>
      </dsp:txBody>
      <dsp:txXfrm rot="-5400000">
        <a:off x="1" y="847179"/>
        <a:ext cx="1686062" cy="722599"/>
      </dsp:txXfrm>
    </dsp:sp>
    <dsp:sp modelId="{2992CA97-2899-4F34-AFA9-0F7AC0E77050}">
      <dsp:nvSpPr>
        <dsp:cNvPr id="0" name=""/>
        <dsp:cNvSpPr/>
      </dsp:nvSpPr>
      <dsp:spPr>
        <a:xfrm rot="5400000">
          <a:off x="5755337" y="-4065125"/>
          <a:ext cx="1565629" cy="9704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Heavy rainfall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Melting snow</a:t>
          </a:r>
          <a:endParaRPr lang="en-US" sz="4400" kern="1200" dirty="0"/>
        </a:p>
      </dsp:txBody>
      <dsp:txXfrm rot="-5400000">
        <a:off x="1686062" y="80578"/>
        <a:ext cx="9627751" cy="1412773"/>
      </dsp:txXfrm>
    </dsp:sp>
    <dsp:sp modelId="{182DDB11-7A76-4EC0-8382-CE6B65975691}">
      <dsp:nvSpPr>
        <dsp:cNvPr id="0" name=""/>
        <dsp:cNvSpPr/>
      </dsp:nvSpPr>
      <dsp:spPr>
        <a:xfrm rot="5400000">
          <a:off x="-361299" y="258596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What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happens</a:t>
          </a:r>
          <a:endParaRPr lang="en-US" sz="2400" kern="1200" dirty="0"/>
        </a:p>
      </dsp:txBody>
      <dsp:txXfrm rot="-5400000">
        <a:off x="1" y="3067699"/>
        <a:ext cx="1686062" cy="722599"/>
      </dsp:txXfrm>
    </dsp:sp>
    <dsp:sp modelId="{7E423A0E-52A6-4E2D-B65F-B94BAD094CF7}">
      <dsp:nvSpPr>
        <dsp:cNvPr id="0" name=""/>
        <dsp:cNvSpPr/>
      </dsp:nvSpPr>
      <dsp:spPr>
        <a:xfrm rot="5400000">
          <a:off x="5754925" y="-1844193"/>
          <a:ext cx="1566452" cy="9704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No water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Ask mrs.tyler</a:t>
          </a:r>
          <a:endParaRPr lang="en-US" sz="4400" kern="1200" dirty="0"/>
        </a:p>
      </dsp:txBody>
      <dsp:txXfrm rot="-5400000">
        <a:off x="1686062" y="2301138"/>
        <a:ext cx="9627711" cy="1413516"/>
      </dsp:txXfrm>
    </dsp:sp>
    <dsp:sp modelId="{CD46DC7D-B971-4729-9399-C4FF52473695}">
      <dsp:nvSpPr>
        <dsp:cNvPr id="0" name=""/>
        <dsp:cNvSpPr/>
      </dsp:nvSpPr>
      <dsp:spPr>
        <a:xfrm rot="5400000">
          <a:off x="-361299" y="4806488"/>
          <a:ext cx="2408661" cy="16860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effect</a:t>
          </a:r>
          <a:endParaRPr lang="en-US" sz="4400" kern="1200" dirty="0"/>
        </a:p>
      </dsp:txBody>
      <dsp:txXfrm rot="-5400000">
        <a:off x="1" y="5288219"/>
        <a:ext cx="1686062" cy="722599"/>
      </dsp:txXfrm>
    </dsp:sp>
    <dsp:sp modelId="{C3F51A27-0F72-4DDF-BA9F-7F317EAA0BAE}">
      <dsp:nvSpPr>
        <dsp:cNvPr id="0" name=""/>
        <dsp:cNvSpPr/>
      </dsp:nvSpPr>
      <dsp:spPr>
        <a:xfrm rot="5400000">
          <a:off x="5755337" y="375914"/>
          <a:ext cx="1565629" cy="97041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27940" rIns="27940" bIns="279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Pepel loss homes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No water</a:t>
          </a:r>
          <a:endParaRPr lang="en-US" sz="4400" kern="1200" dirty="0"/>
        </a:p>
      </dsp:txBody>
      <dsp:txXfrm rot="-5400000">
        <a:off x="1686062" y="4521617"/>
        <a:ext cx="9627751" cy="1412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By:</a:t>
            </a:r>
          </a:p>
          <a:p>
            <a:r>
              <a:rPr lang="en-US" dirty="0"/>
              <a:t>Jack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4721" y="235518"/>
            <a:ext cx="9472465" cy="393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floods</a:t>
            </a:r>
          </a:p>
        </p:txBody>
      </p:sp>
    </p:spTree>
    <p:extLst>
      <p:ext uri="{BB962C8B-B14F-4D97-AF65-F5344CB8AC3E}">
        <p14:creationId xmlns:p14="http://schemas.microsoft.com/office/powerpoint/2010/main" val="5656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 0 L 0.089 -0.037 L 0.125 0 L 0.177 0 L 0.177 0.052 L 0.213 0.089 L 0.177 0.125 L 0.177 0.177 L 0.125 0.177 L 0.089 0.213 L 0.052 0.177 L 0 0.177 L 0 0.125 L -0.037 0.089 L 0 0.052 L 0 0 Z" pathEditMode="relative" ptsTypes="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2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Floods are rivers, lakes, oceans and other masses of water  that have over flowed. Even a river near you </a:t>
            </a:r>
          </a:p>
          <a:p>
            <a:pPr marL="0" indent="0">
              <a:buNone/>
            </a:pPr>
            <a:r>
              <a:rPr lang="en-US" sz="2800" dirty="0"/>
              <a:t>like the Raccoon or Des Moines rivers. Some can cause millions of dollars in </a:t>
            </a:r>
          </a:p>
          <a:p>
            <a:pPr marL="0" indent="0">
              <a:buNone/>
            </a:pPr>
            <a:r>
              <a:rPr lang="en-US" sz="2800" dirty="0"/>
              <a:t>Damages .</a:t>
            </a:r>
          </a:p>
        </p:txBody>
      </p:sp>
      <p:pic>
        <p:nvPicPr>
          <p:cNvPr id="3" name="Picture 2" descr="File:Folkingham-&lt;strong&gt;Floods&lt;/strong&gt;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03" y="0"/>
            <a:ext cx="2987643" cy="22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C 0.00404 -0.00393 0.01003 -0.00601 0.01498 -0.00601 C 0.02201 -0.00601 0.02904 -0.003 0.03295 0.00209 C 0.05 0.022 0.06302 0.06598 0.06302 0.11806 C 0.06302 0.11829 0.06302 0.11899 0.06302 0.11922 C 0.06302 0.11899 0.06302 0.11991 0.06302 0.12014 C 0.06302 0.172 0.05 0.2169 0.03295 0.23704 C 0.02904 0.24098 0.02201 0.24399 0.01498 0.24399 C 0.01003 0.24399 0.00404 0.2419 -2.70833E-6 0.23797 C -0.00403 0.23403 -0.00599 0.22894 -0.00599 0.22292 C -0.00599 0.21598 -0.00299 0.20996 0.00196 0.20602 C 0.02201 0.18797 0.06602 0.175 0.11797 0.175 C 0.11797 0.17524 0.11901 0.175 0.11901 0.17524 C 0.11901 0.175 0.12005 0.175 0.12005 0.17524 C 0.17201 0.175 0.21706 0.18797 0.23698 0.20602 C 0.24102 0.20996 0.24401 0.21598 0.24401 0.22292 C 0.24401 0.22894 0.24206 0.23403 0.23802 0.23797 C 0.23399 0.2419 0.22904 0.24399 0.22305 0.24399 C 0.21602 0.24399 0.21003 0.24098 0.20599 0.23704 C 0.18802 0.2169 0.175 0.172 0.175 0.11991 C 0.175 0.12014 0.175 0.11899 0.175 0.11922 C 0.175 0.11899 0.175 0.11806 0.175 0.11829 C 0.175 0.06598 0.18802 0.022 0.20599 0.00093 C 0.21003 -0.003 0.21602 -0.00601 0.22305 -0.00601 C 0.22904 -0.00601 0.23399 -0.00393 0.23802 -4.44444E-6 C 0.24206 0.00394 0.24401 0.00996 0.24401 0.01505 C 0.24401 0.022 0.24102 0.02801 0.23698 0.03311 C 0.21706 0.05 0.17201 0.06297 0.12005 0.06297 C 0.12005 0.0632 0.12005 0.06297 0.11901 0.06297 C 0.11901 0.0632 0.11797 0.06297 0.11797 0.0632 C 0.06602 0.06297 0.02201 0.05 0.00196 0.03311 C -0.00299 0.02801 -0.00599 0.022 -0.00599 0.01505 C -0.00599 0.00996 -0.00403 0.00394 -2.70833E-6 -4.44444E-6 Z " pathEditMode="relative" rAng="0" ptsTypes="AAAAAAAAAAAAAAAAAAAAAAAAAAAAAA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6 0.006 -0.115 0.021 -0.115 0.033 C -0.115 0.044 -0.067 0.052 -0.003 0.052 C 0.061 0.052 0.115 0.044 0.115 0.033 C 0.115 0.021 0.059 0.018 -0.005 0.026 C -0.068 0.035 -0.115 0.05 -0.115 0.061 C -0.115 0.072 -0.066 0.081 -0.003 0.081 C 0.061 0.081 0.115 0.072 0.115 0.061 C 0.115 0.05 0.059 0.047 -0.004 0.055 C -0.068 0.063 -0.115 0.078 -0.115 0.089 C -0.115 0.101 -0.066 0.11 -0.002 0.11 C 0.061 0.11 0.115 0.101 0.115 0.089 C 0.115 0.079 0.059 0.076 -0.004 0.083 C -0.067 0.091 -0.115 0.107 -0.115 0.118 C -0.115 0.129 -0.065 0.138 -0.002 0.138 C 0.063 0.138 0.115 0.129 0.115 0.118 C 0.115 0.107 0.06 0.104 -0.003 0.112 C -0.066 0.12 -0.115 0.135 -0.115 0.146 C -0.115 0.158 -0.065 0.166 -0.001 0.166 C 0.063 0.166 0.115 0.157 0.115 0.146 C 0.115 0.135 0.06 0.132 -0.003 0.14 C -0.066 0.148 -0.115 0.164 -0.115 0.174 C -0.115 0.185 -0.064 0.194 -0.001 0.194 C 0.063 0.194 0.115 0.185 0.115 0.174 C 0.115 0.164 0.061 0.161 -0.003 0.168 C -0.066 0.176 -0.115 0.192 -0.115 0.203 C -0.115 0.213 -0.064 0.223 0 0.223 C 0.064 0.223 0.115 0.214 0.115 0.203 C 0.115 0.192 0.061 0.189 -0.002 0.197 C -0.065 0.205 -0.116 0.22 -0.115 0.231 C -0.114 0.242 -0.064 0.25 0 0.25 C 0.064 0.25 0.115 0.241 0.115 0.23 C 0.115 0.22 0.063 0.217 0 0.226 E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Nevermind. We’re sure China will do just fine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19" y="1481931"/>
            <a:ext cx="4695825" cy="40005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It is usually because of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Heavy rainfall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Melting snow</a:t>
            </a:r>
          </a:p>
          <a:p>
            <a:r>
              <a:rPr lang="en-US" dirty="0"/>
              <a:t>But every once in a while a  dam breaks</a:t>
            </a:r>
          </a:p>
          <a:p>
            <a:r>
              <a:rPr lang="en-US" dirty="0"/>
              <a:t>And all the water 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FLOODS!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94637"/>
            <a:ext cx="402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dos it happen?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8940800" y="3206043"/>
            <a:ext cx="1072444" cy="97084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C -0.00104 0.025 0.06003 0.04699 0.13698 0.04791 C 0.19805 0.05 0.24805 0.03796 0.24896 0.02291 C 0.24896 0.0081 0.2 -0.00602 0.13802 -0.00695 C 0.10704 -0.00695 0.07904 -0.0051 0.05899 2.59259E-6 C 0.02995 0.00694 0.01302 0.01805 0.01302 0.03102 C 0.01302 0.03796 0.01797 0.0449 0.02696 0.05092 C 0.04805 0.06389 0.08907 0.07291 0.13594 0.07407 C 0.19102 0.07592 0.23594 0.06504 0.23594 0.05208 C 0.23698 0.03796 0.19206 0.02592 0.13698 0.02407 C 0.10899 0.02407 0.08399 0.02592 0.06498 0.03009 C 0.03998 0.03703 0.02396 0.04791 0.02396 0.05903 C 0.02396 0.06504 0.02904 0.07106 0.03698 0.07708 C 0.05599 0.08796 0.09206 0.09699 0.13503 0.09791 C 0.18503 0.09907 0.225 0.08889 0.225 0.07708 C 0.22605 0.06504 0.18594 0.05393 0.13594 0.05301 C 0.11094 0.05208 0.08802 0.05393 0.07097 0.0581 C 0.04805 0.06389 0.03503 0.07291 0.03503 0.08403 C 0.03503 0.08889 0.03907 0.0949 0.04597 0.1 C 0.06302 0.10995 0.09597 0.11805 0.13399 0.11898 C 0.17904 0.11898 0.21498 0.11111 0.21498 0.1 C 0.21498 0.08889 0.17995 0.07893 0.13503 0.07801 C 0.11302 0.07801 0.09206 0.08009 0.07696 0.0831 C 0.05599 0.08796 0.04401 0.09699 0.04297 0.10602 C 0.04297 0.11111 0.04805 0.11597 0.05404 0.1199 C 0.06901 0.13009 0.09896 0.13703 0.13295 0.13703 C 0.17305 0.13796 0.20599 0.13102 0.20599 0.12106 C 0.20704 0.11111 0.17396 0.10208 0.13399 0.10092 C 0.11407 0.10092 0.09506 0.10208 0.08204 0.10602 C 0.06302 0.10995 0.05196 0.11805 0.05196 0.12592 C 0.05196 0.13102 0.05495 0.13495 0.06094 0.13889 C 0.075 0.14791 0.10105 0.15393 0.13204 0.15509 C 0.16901 0.15509 0.19805 0.14907 0.19805 0.14004 C 0.19896 0.13102 0.17006 0.12291 0.13295 0.12199 C 0.11498 0.12199 0.09896 0.12291 0.08698 0.12592 C 0.07006 0.13009 0.06003 0.13703 0.06003 0.1449 C 0.06003 0.14907 0.06302 0.15208 0.06797 0.15602 C 0.07995 0.16389 0.10404 0.16898 0.13204 0.1699 C 0.16498 0.17106 0.19102 0.16504 0.19102 0.15602 C 0.19102 0.14907 0.16602 0.14097 0.13295 0.14097 C 0.11602 0.14004 0.10105 0.1419 0.08998 0.14398 C 0.075 0.14791 0.06602 0.15393 0.06602 0.16111 C 0.06602 0.16504 0.06901 0.16805 0.07396 0.17106 C 0.08503 0.17801 0.10704 0.1831 0.13099 0.18403 C 0.16094 0.18495 0.18503 0.17893 0.18503 0.17199 C 0.18503 0.16389 0.16094 0.1581 0.13204 0.15694 C 0.11797 0.15694 0.10404 0.1581 0.09401 0.16111 C 0.07995 0.16389 0.07201 0.16898 0.07201 0.17592 C 0.07201 0.17893 0.075 0.18194 0.07904 0.18495 C 0.08907 0.19097 0.10795 0.19606 0.13099 0.19606 C 0.15704 0.19699 0.17904 0.1919 0.17904 0.18495 C 0.17904 0.17893 0.15795 0.17291 0.13099 0.17291 C 0.11901 0.17199 0.10599 0.17291 0.09701 0.175 C 0.08503 0.17893 0.078 0.18403 0.078 0.18889 C 0.078 0.1919 0.07995 0.1949 0.08399 0.19699 C 0.09297 0.20301 0.11003 0.20694 0.13099 0.2081 C 0.15495 0.2081 0.17396 0.20301 0.17396 0.19791 C 0.17396 0.1919 0.15495 0.18611 0.13099 0.18611 C 0.11901 0.18611 0.10795 0.18703 0.10105 0.18889 C 0.08907 0.19097 0.08295 0.19606 0.08295 0.20092 C 0.08295 0.20301 0.08503 0.20602 0.08802 0.2081 C 0.09597 0.21389 0.11198 0.2169 0.12995 0.21805 C 0.15196 0.21805 0.16901 0.21389 0.16901 0.20903 C 0.16901 0.20301 0.15196 0.19907 0.13099 0.19791 C 0.12006 0.19791 0.11003 0.19907 0.103 0.20092 C 0.09297 0.20301 0.08698 0.20694 0.08698 0.21203 C 0.08698 0.21389 0.08907 0.21597 0.09206 0.21805 " pathEditMode="relative" rAng="0" ptsTypes="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5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6 0.21806 L 0.14401 0.21806 L 0.18112 0.18102 L 0.21706 0.21806 L 0.26901 0.21806 L 0.26901 0.27014 L 0.30508 0.30694 L 0.26901 0.34306 L 0.26901 0.39514 L 0.21706 0.39514 L 0.18112 0.43102 L 0.14401 0.39514 L 0.09206 0.39514 L 0.09206 0.34306 L 0.05508 0.30694 L 0.09206 0.27014 L 0.09206 0.21806 Z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flood of 1993</a:t>
            </a:r>
          </a:p>
        </p:txBody>
      </p:sp>
      <p:pic>
        <p:nvPicPr>
          <p:cNvPr id="5" name="Content Placeholder 4" descr="&lt;strong&gt;Flood of 1993&lt;/strong&gt; | Explore drewgeraets' photos on Flickr. drew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83" y="790222"/>
            <a:ext cx="6288646" cy="51025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flood was so bad people had to </a:t>
            </a:r>
          </a:p>
          <a:p>
            <a:r>
              <a:rPr lang="en-US" dirty="0"/>
              <a:t>Get bottled water to drink.</a:t>
            </a:r>
          </a:p>
          <a:p>
            <a:r>
              <a:rPr lang="en-US" dirty="0"/>
              <a:t>Boats were used for transportation. </a:t>
            </a:r>
          </a:p>
          <a:p>
            <a:r>
              <a:rPr lang="en-US" dirty="0"/>
              <a:t>And you couldn't drive your car.</a:t>
            </a:r>
          </a:p>
        </p:txBody>
      </p:sp>
    </p:spTree>
    <p:extLst>
      <p:ext uri="{BB962C8B-B14F-4D97-AF65-F5344CB8AC3E}">
        <p14:creationId xmlns:p14="http://schemas.microsoft.com/office/powerpoint/2010/main" val="42034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ile:Kerr &lt;strong&gt;Dam&lt;/strong&gt;.jpg - Wikimedia Common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</p:spPr>
      </p:pic>
      <p:pic>
        <p:nvPicPr>
          <p:cNvPr id="7" name="Content Placeholder 6" descr="the &lt;strong&gt;dam&lt;/strong&gt; busters tamaño 30 23 k descargas 3773 mensajes sobre the &lt;strong&gt;dam&lt;/strong&gt;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72581"/>
            <a:ext cx="5334000" cy="3333750"/>
          </a:xfrm>
        </p:spPr>
      </p:pic>
      <p:sp>
        <p:nvSpPr>
          <p:cNvPr id="5" name="Explosion 2 4"/>
          <p:cNvSpPr/>
          <p:nvPr/>
        </p:nvSpPr>
        <p:spPr>
          <a:xfrm>
            <a:off x="4479235" y="-54999"/>
            <a:ext cx="4359965" cy="1066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ENGIINEERS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1816510" y="3751548"/>
            <a:ext cx="1811593" cy="909066"/>
          </a:xfrm>
          <a:prstGeom prst="stripedRightArrow">
            <a:avLst>
              <a:gd name="adj1" fmla="val 60864"/>
              <a:gd name="adj2" fmla="val 91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Only lets small amounts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3773" y="1410745"/>
            <a:ext cx="4465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build dams to keep back water so it doesn't flood.</a:t>
            </a:r>
          </a:p>
        </p:txBody>
      </p:sp>
    </p:spTree>
    <p:extLst>
      <p:ext uri="{BB962C8B-B14F-4D97-AF65-F5344CB8AC3E}">
        <p14:creationId xmlns:p14="http://schemas.microsoft.com/office/powerpoint/2010/main" val="41071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9 0.091 L 0.125 0.091 L 0.048 0.147 L 0.077 0.238 L 0 0.182 L -0.077 0.238 L -0.048 0.147 L -0.125 0.091 L -0.029 0.091 L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2252790" y="-57150"/>
            <a:ext cx="6005384" cy="1878227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Sourses</a:t>
            </a:r>
            <a:r>
              <a:rPr lang="en-US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3" name="Snip Same Side Corner Rectangle 2"/>
          <p:cNvSpPr/>
          <p:nvPr/>
        </p:nvSpPr>
        <p:spPr>
          <a:xfrm>
            <a:off x="0" y="2343149"/>
            <a:ext cx="12192000" cy="4514851"/>
          </a:xfrm>
          <a:prstGeom prst="snip2SameRect">
            <a:avLst>
              <a:gd name="adj1" fmla="val 50000"/>
              <a:gd name="adj2" fmla="val 0"/>
            </a:avLst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True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flix</a:t>
            </a: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The news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Mrs. Tyler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Andi/my mom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0000" endA="300" endPos="50000" dist="29997" dir="5400000" sy="-100000" algn="bl" rotWithShape="0"/>
                </a:effectLst>
              </a:rPr>
              <a:t>A article called the flood of 1993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n-US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4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7053359"/>
              </p:ext>
            </p:extLst>
          </p:nvPr>
        </p:nvGraphicFramePr>
        <p:xfrm>
          <a:off x="1" y="0"/>
          <a:ext cx="113902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5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Ribbon 9"/>
          <p:cNvSpPr/>
          <p:nvPr/>
        </p:nvSpPr>
        <p:spPr>
          <a:xfrm>
            <a:off x="0" y="397206"/>
            <a:ext cx="12192000" cy="6460794"/>
          </a:xfrm>
          <a:prstGeom prst="ribbon">
            <a:avLst>
              <a:gd name="adj1" fmla="val 25504"/>
              <a:gd name="adj2" fmla="val 51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/>
              <a:t>Hope you enjoin the</a:t>
            </a:r>
            <a:r>
              <a:rPr lang="en-US" sz="4800" dirty="0" smtClean="0"/>
              <a:t> </a:t>
            </a:r>
            <a:r>
              <a:rPr lang="en-US" sz="9600" dirty="0" smtClean="0"/>
              <a:t>show</a:t>
            </a:r>
            <a:endParaRPr lang="en-US" sz="9600" dirty="0"/>
          </a:p>
        </p:txBody>
      </p:sp>
      <p:sp>
        <p:nvSpPr>
          <p:cNvPr id="2" name="Horizontal Scroll 1"/>
          <p:cNvSpPr/>
          <p:nvPr/>
        </p:nvSpPr>
        <p:spPr>
          <a:xfrm>
            <a:off x="767080" y="-914400"/>
            <a:ext cx="9972040" cy="777240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dirty="0" smtClean="0"/>
              <a:t>Turn   </a:t>
            </a:r>
            <a:r>
              <a:rPr lang="en-US" sz="2000" dirty="0" smtClean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around</a:t>
            </a:r>
            <a:r>
              <a:rPr lang="en-US" dirty="0" smtClean="0"/>
              <a:t> don’t drown </a:t>
            </a:r>
            <a:endParaRPr lang="en-US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FFFF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0" y="1128712"/>
            <a:ext cx="12192000" cy="46005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The end!😎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322</TotalTime>
  <Words>170</Words>
  <Application>Microsoft Office PowerPoint</Application>
  <PresentationFormat>Widescreen</PresentationFormat>
  <Paragraphs>42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Adobe Heiti Std R</vt:lpstr>
      <vt:lpstr>Arial</vt:lpstr>
      <vt:lpstr>Century Gothic</vt:lpstr>
      <vt:lpstr>Wingdings</vt:lpstr>
      <vt:lpstr>Vapor Trail</vt:lpstr>
      <vt:lpstr>PowerPoint Presentation</vt:lpstr>
      <vt:lpstr>Floods </vt:lpstr>
      <vt:lpstr>PowerPoint Presentation</vt:lpstr>
      <vt:lpstr>The flood of 1993</vt:lpstr>
      <vt:lpstr>PowerPoint Presentation</vt:lpstr>
      <vt:lpstr>PowerPoint Presentation</vt:lpstr>
      <vt:lpstr>PowerPoint Presentation</vt:lpstr>
      <vt:lpstr>PowerPoint Presentation</vt:lpstr>
    </vt:vector>
  </TitlesOfParts>
  <Company>DES MOINES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floods</dc:title>
  <dc:creator>Hanwalt Proxy Student ID</dc:creator>
  <cp:lastModifiedBy>Hanwalt Proxy Student ID</cp:lastModifiedBy>
  <cp:revision>32</cp:revision>
  <dcterms:created xsi:type="dcterms:W3CDTF">2017-02-22T15:18:42Z</dcterms:created>
  <dcterms:modified xsi:type="dcterms:W3CDTF">2017-02-28T15:28:17Z</dcterms:modified>
</cp:coreProperties>
</file>