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18" r:id="rId2"/>
  </p:sldMasterIdLst>
  <p:notesMasterIdLst>
    <p:notesMasterId r:id="rId14"/>
  </p:notesMasterIdLst>
  <p:handoutMasterIdLst>
    <p:handoutMasterId r:id="rId15"/>
  </p:handoutMasterIdLst>
  <p:sldIdLst>
    <p:sldId id="26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4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CC58-21DF-45E0-9C83-5689BA8E893E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194E1-C404-494D-90C4-76F09FA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6829" units="cm"/>
          <inkml:channel name="Y" type="integer" max="3839" units="cm"/>
          <inkml:channel name="T" type="integer" max="2.14748E9" units="dev"/>
        </inkml:traceFormat>
        <inkml:channelProperties>
          <inkml:channelProperty channel="X" name="resolution" value="266.75781" units="1/cm"/>
          <inkml:channelProperty channel="Y" name="resolution" value="266.59723" units="1/cm"/>
          <inkml:channelProperty channel="T" name="resolution" value="1" units="1/dev"/>
        </inkml:channelProperties>
      </inkml:inkSource>
      <inkml:timestamp xml:id="ts0" timeString="2017-02-27T15:06:30.8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18567 16395 0,'0'0'0,"0"0"15,0 0-15,0 0 16,0 0-16,0 0 15,0 0-15,0 0 16,0 0 0,0 0-16,0 0 15,0 0 17</inkml:trace>
  <inkml:trace contextRef="#ctx0" brushRef="#br0" timeOffset="9021.4485">2754 4049 0,'0'0'0,"0"0"0,0 0 0,0 0 0,0 0 0,0 0 0,0 0 0,0 0 16,0 0-16,0 0 15,0 0 1,0 0-16,0 0 16,0 0-16,0 0 15,0 0-15,0 0 16,0 0-16,0 0 16,0 0-16,0 0 15,0 0-15,0 0 16,0 0-1,0 0-15,79 0 16,-59 0-16,10 0 16,9 0-16,1 0 15,20 50-15,4-40 16,21-5-16,4 0 16,10 5-1,-10-5-15,21 4 16,14 1-16,-10-5 15,0 5-15,5-5 16,5 5-16,5-5 16,-15 5-16,0-5 15,0-5-15,5 5 16,0-5 0,-14 0-16,-6 5 15,5 0-15,10 5 16,0-5-16,0 5 15,1 0-15,14 5 16,-10-1-16,-5 1 16,20 0-16,-20 0 15,25 5 1,-35-10-16,35 0 16,-30-5-16,5 5 15,-5 0-15,-19-1 16,-6-4-16,25 0 15,-25 0-15,16 0 16,-11 0-16,-15 0 16,1 0-1,19 0-15,-10 0 16,1-5-16,24 5 16,-25 0-16,-4 0 15,34 0-15,-15 0 16,-5 0-16,20-5 15,-19 0-15,-6 0 16,30 0 0,-20 0-16,30 0 15,-39 0-15,-6 0 16,-5 0-16,31 0 16,-31 0-16,20 0 15,-14 0-15,-16 0 16,5 0-16,21 0 15,-16 0 1,0-60-16,11 55 16,-11 5-16,1-5 15,4-4-15,15-1 16,-5 0-16,1 5 16,4 0-16,0 5 15,-5-5-15,6 0 16,-11-5-1,5 5-15,5 0 16,-9 0-16,-6 5 16,10-10-16,-19 5 15,4 5-15,-9-5 16,4-5-16,-14 10 16,-1-10-1,6 0-15,-11 10 16,-4-5-16,-1-4 15,-9 9-15,-5-5 16,0 5-16,-1-5 16,-4 5-16,5-5 15,0 5-15,9 0 16,-4 0-16,15 0 16,-6 0-1,6 0-15,-11 0 16,1 0-16,-5 0 15,-6 0-15,-9 0 16,0 0-16,-5 0 16,0 0-16,-5 0 15,0 0 1,-1 0-16,-9 0 16,10 0-16,-10 0 15,5 0-15,0 0 16,0 0-16,0 0 15,0 0-15,0 0 16,0 0-16,0 0 16,0 0-16,-1 0 15,-4 0 1,5 0-16,-5 0 16,0 0-16,0 0 15,5 0-15,-10 0 16,5 0-16,0 0 15,0 0-15,0 0 16,-5 0 0,5 0-16,0 0 15,0 0-15,0 0 16,-5 0-16,5 0 16,0 0-16,-5 0 15,5 0-15,-5 0 16,5 0-16,-5 0 15,0 0 1,5 0-16,-5 0 16,0 0-16,0 0 15,5 0-15,-5 0 16,0 0-16,0 0 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1DCC-F72F-4E93-BB8C-E5CEFD96BEC5}" type="datetimeFigureOut">
              <a:rPr lang="en-US" smtClean="0"/>
              <a:t>2/28/2017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074D-717C-46BA-8081-604674BE3C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3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6862125-6A3A-48C8-AEA3-69526B7594CE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F532363-5462-4229-83AC-AF010E83D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91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CFE0-3C77-45FF-BB90-C6EE256FAB8B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991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CFE0-3C77-45FF-BB90-C6EE256FAB8B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505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CFE0-3C77-45FF-BB90-C6EE256FAB8B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096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CFE0-3C77-45FF-BB90-C6EE256FAB8B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742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CFE0-3C77-45FF-BB90-C6EE256FAB8B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39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CFE0-3C77-45FF-BB90-C6EE256FAB8B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805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4866-7915-4EE0-9927-C6A2A1D33B19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31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BECB-85FE-46BC-BD56-FFA3D3AB591F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6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7F8-118F-4AE6-987E-ECD54D88E0DE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78AB-EE52-4520-A2F7-FA7F3EA0900B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4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924F-E122-4E82-934B-11114A2DA84A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C697F-8DCA-4E05-9F1F-138675464B8A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1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B938C-F098-4988-84F4-CBDAF2961A28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D108-99FC-4A8E-BC83-D17B6F94D5BF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5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D7D2-C0EC-4927-A811-76260AAFF2A5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3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7E88-73E7-4830-B088-E57CE7942F46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96CFE0-3C77-45FF-BB90-C6EE256FAB8B}" type="datetime1">
              <a:rPr lang="en-US" smtClean="0"/>
              <a:t>2/28/2017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33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/>
              <a:t>The japan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Kaylee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website was true </a:t>
            </a:r>
            <a:r>
              <a:rPr lang="en-US" dirty="0" err="1" smtClean="0"/>
              <a:t>flix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573206"/>
            <a:ext cx="1134128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tsunami / Introduction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2400" dirty="0" smtClean="0"/>
              <a:t>Today </a:t>
            </a:r>
            <a:r>
              <a:rPr lang="en-US" sz="2400" dirty="0"/>
              <a:t>I’ll be talking about tsunami.  I picked this natural disaster because it seems like a fun thing to research .   What is a tsunami? Well it is a </a:t>
            </a:r>
            <a:r>
              <a:rPr lang="en-US" sz="2400" dirty="0" smtClean="0"/>
              <a:t>set of </a:t>
            </a:r>
            <a:r>
              <a:rPr lang="en-US" sz="2400" dirty="0" smtClean="0"/>
              <a:t>ocean waves .  A tsunami is the Japanese word for harbor wave . And when the  water moves then the ocean starts to shift.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0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impact did it have on people and the area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impact it had on people was that it could effect homes jobs food  and  almost everything. It effects trees  buildings and stores and a lot more.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3" y="4151222"/>
            <a:ext cx="3686041" cy="2764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19" y="4151222"/>
            <a:ext cx="3816549" cy="31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31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happen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 happens because of earthquakes landslides and volcanos can cause a tsunami  plus when dirt and lava hit  the ocean water and it also it will make waves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142" y="2077110"/>
            <a:ext cx="4943179" cy="37073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45" y="3166417"/>
            <a:ext cx="3423989" cy="3075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66" y="365125"/>
            <a:ext cx="3364149" cy="237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3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the japan tsunami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2004 the deadliest tsunami in history happened well after the big tsunami more than 150,000 people died that day WOW.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42898" y="1337733"/>
            <a:ext cx="4995334" cy="3649134"/>
          </a:xfrm>
        </p:spPr>
        <p:txBody>
          <a:bodyPr/>
          <a:lstStyle/>
          <a:p>
            <a:r>
              <a:rPr lang="en-US" dirty="0" smtClean="0"/>
              <a:t>What impact did it have on the area it nocked  down trees buildings  having to build it  all again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66" y="1506321"/>
            <a:ext cx="4754880" cy="2576945"/>
          </a:xfrm>
        </p:spPr>
      </p:pic>
    </p:spTree>
    <p:extLst>
      <p:ext uri="{BB962C8B-B14F-4D97-AF65-F5344CB8AC3E}">
        <p14:creationId xmlns:p14="http://schemas.microsoft.com/office/powerpoint/2010/main" val="18324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0.125 -1.11111E-6 C 0.18099 -1.11111E-6 0.25 0.06898 0.25 0.125 L 0.25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engineers doing about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are building </a:t>
            </a:r>
            <a:r>
              <a:rPr lang="en-US" dirty="0" smtClean="0"/>
              <a:t> </a:t>
            </a:r>
            <a:r>
              <a:rPr lang="en-US" dirty="0" smtClean="0"/>
              <a:t>big sea walls and </a:t>
            </a:r>
            <a:r>
              <a:rPr lang="en-US" dirty="0" smtClean="0"/>
              <a:t>putting this </a:t>
            </a:r>
            <a:r>
              <a:rPr lang="en-US" dirty="0" smtClean="0"/>
              <a:t>salt down and they put sirens on.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Picture's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36480"/>
            <a:ext cx="4995863" cy="345977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3" y="2300196"/>
            <a:ext cx="4995862" cy="3332346"/>
          </a:xfrm>
        </p:spPr>
      </p:pic>
    </p:spTree>
    <p:extLst>
      <p:ext uri="{BB962C8B-B14F-4D97-AF65-F5344CB8AC3E}">
        <p14:creationId xmlns:p14="http://schemas.microsoft.com/office/powerpoint/2010/main" val="1448882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listening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3" y="-602569"/>
            <a:ext cx="5181600" cy="390144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5717" y="2946174"/>
            <a:ext cx="5842991" cy="361771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991440" y="1457640"/>
              <a:ext cx="5693040" cy="444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2080" y="1448280"/>
                <a:ext cx="5711760" cy="44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63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480BBF-5CF3-42A1-972C-384415DA7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220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The japan tsunami</vt:lpstr>
      <vt:lpstr>What is a tsunami / Introduction</vt:lpstr>
      <vt:lpstr>What impact did it have on people and the area </vt:lpstr>
      <vt:lpstr>Why does it happen</vt:lpstr>
      <vt:lpstr>More about the japan tsunami</vt:lpstr>
      <vt:lpstr> </vt:lpstr>
      <vt:lpstr>What are engineers doing about it</vt:lpstr>
      <vt:lpstr>                               Picture's </vt:lpstr>
      <vt:lpstr>thanks for listening   </vt:lpstr>
      <vt:lpstr>My website was true flix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2017-02-23T14:45:58Z</dcterms:created>
  <dcterms:modified xsi:type="dcterms:W3CDTF">2017-02-28T15:21:49Z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TC034606179991</vt:lpwstr>
  </property>
</Properties>
</file>