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4"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739" y="38"/>
      </p:cViewPr>
      <p:guideLst>
        <p:guide orient="horz" pos="2160"/>
        <p:guide pos="384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2/28/2017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2/28/2017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t>2/28/2017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t>2/28/2017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2D3E9E-A95C-48F2-B4BF-A71542E0BE9A}" type="datetime1">
              <a:rPr lang="en-US"/>
              <a:t>2/28/2017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lang="en-US" smtClean="0"/>
              <a:t>Click to edit Master title style</a:t>
            </a:r>
            <a:endParaRP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0F84E2-2D7A-43CF-AC90-352A289A783A}" type="datetime1">
              <a:rPr lang="en-US"/>
              <a:t>2/28/2017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a:t>2/28/2017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t>2/28/2017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2/28/2017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t>2/28/2017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1">
              <a:rPr lang="en-US"/>
              <a:t>2/28/2017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lang="en-US" smtClean="0"/>
              <a:t>Click to edit Master title style</a:t>
            </a:r>
            <a:endParaRP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374940-A916-4C8B-9648-02A2D3898F9E}" type="datetime1">
              <a:rPr lang="en-US"/>
              <a:t>2/28/2017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2/28/2017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Landslides</a:t>
            </a:r>
            <a:endParaRPr lang="en-US" dirty="0"/>
          </a:p>
        </p:txBody>
      </p:sp>
      <p:sp>
        <p:nvSpPr>
          <p:cNvPr id="5" name="Subtitle 4"/>
          <p:cNvSpPr>
            <a:spLocks noGrp="1"/>
          </p:cNvSpPr>
          <p:nvPr>
            <p:ph type="subTitle" idx="1"/>
          </p:nvPr>
        </p:nvSpPr>
        <p:spPr/>
        <p:txBody>
          <a:bodyPr/>
          <a:lstStyle/>
          <a:p>
            <a:r>
              <a:rPr lang="en-US" dirty="0" smtClean="0"/>
              <a:t>BY</a:t>
            </a:r>
          </a:p>
          <a:p>
            <a:r>
              <a:rPr lang="en-US" dirty="0" smtClean="0"/>
              <a:t>BEN</a:t>
            </a:r>
            <a:endParaRPr lang="en-US" dirty="0"/>
          </a:p>
        </p:txBody>
      </p:sp>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t;strong&gt;The_End&lt;/strong&gt;.jp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14562" y="-271463"/>
            <a:ext cx="16287750" cy="7915276"/>
          </a:xfrm>
        </p:spPr>
      </p:pic>
    </p:spTree>
    <p:extLst>
      <p:ext uri="{BB962C8B-B14F-4D97-AF65-F5344CB8AC3E}">
        <p14:creationId xmlns:p14="http://schemas.microsoft.com/office/powerpoint/2010/main" val="6098932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                               Introduction </a:t>
            </a:r>
            <a:endParaRPr lang="en-US" dirty="0"/>
          </a:p>
        </p:txBody>
      </p:sp>
      <p:sp>
        <p:nvSpPr>
          <p:cNvPr id="3" name="Content Placeholder 2"/>
          <p:cNvSpPr>
            <a:spLocks noGrp="1"/>
          </p:cNvSpPr>
          <p:nvPr>
            <p:ph idx="1"/>
          </p:nvPr>
        </p:nvSpPr>
        <p:spPr>
          <a:xfrm>
            <a:off x="1341120" y="1572768"/>
            <a:ext cx="9509760" cy="987552"/>
          </a:xfrm>
        </p:spPr>
        <p:txBody>
          <a:bodyPr/>
          <a:lstStyle/>
          <a:p>
            <a:pPr marL="45720" indent="0">
              <a:buNone/>
            </a:pPr>
            <a:r>
              <a:rPr lang="en-US" dirty="0" smtClean="0"/>
              <a:t>T</a:t>
            </a:r>
            <a:r>
              <a:rPr lang="en-US" i="1" dirty="0" smtClean="0"/>
              <a:t>oday I'm going to tell you about landslides its one of a big natural disasters </a:t>
            </a:r>
            <a:endParaRPr lang="en-US" dirty="0"/>
          </a:p>
        </p:txBody>
      </p:sp>
      <p:pic>
        <p:nvPicPr>
          <p:cNvPr id="4" name="Picture 3" descr="English: 54 Raekura Place in Redcliffs, Christchurch. Destroyed by th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3" y="2043112"/>
            <a:ext cx="10815637" cy="4433887"/>
          </a:xfrm>
          <a:prstGeom prst="rect">
            <a:avLst/>
          </a:prstGeom>
        </p:spPr>
      </p:pic>
    </p:spTree>
    <p:extLst>
      <p:ext uri="{BB962C8B-B14F-4D97-AF65-F5344CB8AC3E}">
        <p14:creationId xmlns:p14="http://schemas.microsoft.com/office/powerpoint/2010/main" val="311228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path" presetSubtype="0" accel="50000" decel="50000" fill="hold" nodeType="clickEffect">
                                  <p:stCondLst>
                                    <p:cond delay="0"/>
                                  </p:stCondLst>
                                  <p:childTnLst>
                                    <p:animMotion origin="layout" path="M 0 0 C 0.069 0 0.125 0.056 0.125 0.125 C 0.125 0.194 0.069 0.25 0 0.25 C -0.069 0.25 -0.125 0.194 -0.125 0.125 C -0.125 0.056 -0.069 0 0 0 Z" pathEditMode="relative" ptsTypes="">
                                      <p:cBhvr>
                                        <p:cTn id="1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What is it/impact</a:t>
            </a:r>
            <a:endParaRPr lang="en-US" dirty="0"/>
          </a:p>
        </p:txBody>
      </p:sp>
      <p:sp>
        <p:nvSpPr>
          <p:cNvPr id="3" name="Content Placeholder 2"/>
          <p:cNvSpPr>
            <a:spLocks noGrp="1"/>
          </p:cNvSpPr>
          <p:nvPr>
            <p:ph idx="1"/>
          </p:nvPr>
        </p:nvSpPr>
        <p:spPr>
          <a:xfrm>
            <a:off x="1341120" y="1572767"/>
            <a:ext cx="9509760" cy="4906409"/>
          </a:xfrm>
        </p:spPr>
        <p:txBody>
          <a:bodyPr/>
          <a:lstStyle/>
          <a:p>
            <a:pPr marL="45720" indent="0">
              <a:buNone/>
            </a:pPr>
            <a:r>
              <a:rPr lang="en-US" dirty="0"/>
              <a:t> </a:t>
            </a:r>
            <a:r>
              <a:rPr lang="en-US" i="1" dirty="0" smtClean="0"/>
              <a:t>What is a landslide? A little side of a slope curved and trees are on it when it rains the trees are on it when it rains the trees fall with mud and. The impact is this can kill over one million people.</a:t>
            </a:r>
            <a:endParaRPr lang="en-US" dirty="0"/>
          </a:p>
        </p:txBody>
      </p:sp>
      <p:pic>
        <p:nvPicPr>
          <p:cNvPr id="4" name="Picture 3" descr="Revista Pacheco: Gasto de campanhas em Nova Friburgo ultrapassa verba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8251" y="2521131"/>
            <a:ext cx="6466115" cy="3226526"/>
          </a:xfrm>
          <a:prstGeom prst="rect">
            <a:avLst/>
          </a:prstGeom>
        </p:spPr>
      </p:pic>
    </p:spTree>
    <p:extLst>
      <p:ext uri="{BB962C8B-B14F-4D97-AF65-F5344CB8AC3E}">
        <p14:creationId xmlns:p14="http://schemas.microsoft.com/office/powerpoint/2010/main" val="22151484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why does it happen</a:t>
            </a:r>
            <a:endParaRPr lang="en-US" dirty="0"/>
          </a:p>
        </p:txBody>
      </p:sp>
      <p:sp>
        <p:nvSpPr>
          <p:cNvPr id="3" name="Content Placeholder 2"/>
          <p:cNvSpPr>
            <a:spLocks noGrp="1"/>
          </p:cNvSpPr>
          <p:nvPr>
            <p:ph idx="1"/>
          </p:nvPr>
        </p:nvSpPr>
        <p:spPr/>
        <p:txBody>
          <a:bodyPr/>
          <a:lstStyle/>
          <a:p>
            <a:pPr marL="45720" indent="0">
              <a:buNone/>
            </a:pPr>
            <a:r>
              <a:rPr lang="en-US" dirty="0" smtClean="0"/>
              <a:t> There's a slope that rain goes in it. It falls down whit mud and rocks and trees then it falls down on the houses.</a:t>
            </a:r>
            <a:endParaRPr lang="en-US" dirty="0"/>
          </a:p>
        </p:txBody>
      </p:sp>
      <p:pic>
        <p:nvPicPr>
          <p:cNvPr id="4" name="Picture 3" descr="SR 410 Nile Valley &lt;strong&gt;Landslide&lt;/strong&gt; (west of Naches) | Flickr - Photo Sharing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6548" y="2371018"/>
            <a:ext cx="7576457" cy="3563438"/>
          </a:xfrm>
          <a:prstGeom prst="rect">
            <a:avLst/>
          </a:prstGeom>
        </p:spPr>
      </p:pic>
    </p:spTree>
    <p:extLst>
      <p:ext uri="{BB962C8B-B14F-4D97-AF65-F5344CB8AC3E}">
        <p14:creationId xmlns:p14="http://schemas.microsoft.com/office/powerpoint/2010/main" val="40388133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Describe the specific natural disaster</a:t>
            </a:r>
            <a:endParaRPr lang="en-US" dirty="0"/>
          </a:p>
        </p:txBody>
      </p:sp>
      <p:sp>
        <p:nvSpPr>
          <p:cNvPr id="3" name="Content Placeholder 2"/>
          <p:cNvSpPr>
            <a:spLocks noGrp="1"/>
          </p:cNvSpPr>
          <p:nvPr>
            <p:ph idx="1"/>
          </p:nvPr>
        </p:nvSpPr>
        <p:spPr/>
        <p:txBody>
          <a:bodyPr/>
          <a:lstStyle/>
          <a:p>
            <a:pPr marL="45720" indent="0">
              <a:buNone/>
            </a:pPr>
            <a:r>
              <a:rPr lang="en-US" dirty="0"/>
              <a:t> </a:t>
            </a:r>
            <a:r>
              <a:rPr lang="en-US" dirty="0" smtClean="0"/>
              <a:t> It happen in the Mississippi river it broke the bridge it killed more than one hundred people and 2000 homeless died.</a:t>
            </a:r>
            <a:endParaRPr lang="en-US" dirty="0"/>
          </a:p>
        </p:txBody>
      </p:sp>
      <p:pic>
        <p:nvPicPr>
          <p:cNvPr id="4" name="Picture 3" descr="http://geology.com/news/2009/taiwan-&lt;strong&gt;landslides&lt;/strong&gt;.shtm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9009" y="2508069"/>
            <a:ext cx="6630121" cy="3331028"/>
          </a:xfrm>
          <a:prstGeom prst="rect">
            <a:avLst/>
          </a:prstGeom>
        </p:spPr>
      </p:pic>
    </p:spTree>
    <p:extLst>
      <p:ext uri="{BB962C8B-B14F-4D97-AF65-F5344CB8AC3E}">
        <p14:creationId xmlns:p14="http://schemas.microsoft.com/office/powerpoint/2010/main" val="2360106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are engineers doing to help</a:t>
            </a:r>
            <a:endParaRPr lang="en-US" dirty="0"/>
          </a:p>
        </p:txBody>
      </p:sp>
      <p:sp>
        <p:nvSpPr>
          <p:cNvPr id="3" name="Content Placeholder 2"/>
          <p:cNvSpPr>
            <a:spLocks noGrp="1"/>
          </p:cNvSpPr>
          <p:nvPr>
            <p:ph idx="1"/>
          </p:nvPr>
        </p:nvSpPr>
        <p:spPr/>
        <p:txBody>
          <a:bodyPr/>
          <a:lstStyle/>
          <a:p>
            <a:pPr marL="45720" indent="0">
              <a:buNone/>
            </a:pPr>
            <a:r>
              <a:rPr lang="en-US" dirty="0" smtClean="0"/>
              <a:t>They are building walls and big dams to help so the landslides not break though </a:t>
            </a:r>
            <a:endParaRPr lang="en-US" dirty="0"/>
          </a:p>
        </p:txBody>
      </p:sp>
      <p:pic>
        <p:nvPicPr>
          <p:cNvPr id="4" name="Picture 3" descr="נהיגה ברכב/רישיון נהיגה/תיאוריה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6343" y="2343911"/>
            <a:ext cx="3918857" cy="3487783"/>
          </a:xfrm>
          <a:prstGeom prst="rect">
            <a:avLst/>
          </a:prstGeom>
        </p:spPr>
      </p:pic>
    </p:spTree>
    <p:extLst>
      <p:ext uri="{BB962C8B-B14F-4D97-AF65-F5344CB8AC3E}">
        <p14:creationId xmlns:p14="http://schemas.microsoft.com/office/powerpoint/2010/main" val="4131401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Pictures  </a:t>
            </a:r>
            <a:endParaRPr lang="en-US" dirty="0"/>
          </a:p>
        </p:txBody>
      </p:sp>
      <p:pic>
        <p:nvPicPr>
          <p:cNvPr id="4" name="Content Placeholder 3" descr="Three Gorges Landslide | Flickr - Photo Shar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flipH="1">
            <a:off x="7490010" y="1388361"/>
            <a:ext cx="4437530" cy="3112995"/>
          </a:xfrm>
        </p:spPr>
      </p:pic>
      <p:pic>
        <p:nvPicPr>
          <p:cNvPr id="5" name="Picture 4" descr="He also referred to the difficulties faced by more than 1,500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77" y="1492624"/>
            <a:ext cx="7086598" cy="4162878"/>
          </a:xfrm>
          <a:prstGeom prst="rect">
            <a:avLst/>
          </a:prstGeom>
        </p:spPr>
      </p:pic>
    </p:spTree>
    <p:extLst>
      <p:ext uri="{BB962C8B-B14F-4D97-AF65-F5344CB8AC3E}">
        <p14:creationId xmlns:p14="http://schemas.microsoft.com/office/powerpoint/2010/main" val="36435165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Sources </a:t>
            </a:r>
            <a:endParaRPr lang="en-US" dirty="0"/>
          </a:p>
        </p:txBody>
      </p:sp>
      <p:sp>
        <p:nvSpPr>
          <p:cNvPr id="3" name="Content Placeholder 2"/>
          <p:cNvSpPr>
            <a:spLocks noGrp="1"/>
          </p:cNvSpPr>
          <p:nvPr>
            <p:ph idx="1"/>
          </p:nvPr>
        </p:nvSpPr>
        <p:spPr/>
        <p:txBody>
          <a:bodyPr/>
          <a:lstStyle/>
          <a:p>
            <a:r>
              <a:rPr lang="en-US" dirty="0"/>
              <a:t> </a:t>
            </a:r>
            <a:r>
              <a:rPr lang="en-US" dirty="0" err="1" smtClean="0"/>
              <a:t>Ture</a:t>
            </a:r>
            <a:r>
              <a:rPr lang="en-US" dirty="0" smtClean="0"/>
              <a:t> </a:t>
            </a:r>
            <a:r>
              <a:rPr lang="en-US" dirty="0" err="1" smtClean="0"/>
              <a:t>flix</a:t>
            </a:r>
            <a:endParaRPr lang="en-US" dirty="0" smtClean="0"/>
          </a:p>
          <a:p>
            <a:r>
              <a:rPr lang="en-US" dirty="0"/>
              <a:t> </a:t>
            </a:r>
            <a:r>
              <a:rPr lang="en-US" dirty="0" smtClean="0"/>
              <a:t>pebble go</a:t>
            </a:r>
          </a:p>
          <a:p>
            <a:r>
              <a:rPr lang="en-US" dirty="0"/>
              <a:t> </a:t>
            </a:r>
            <a:r>
              <a:rPr lang="en-US" dirty="0" smtClean="0"/>
              <a:t>Wikipedia </a:t>
            </a:r>
          </a:p>
          <a:p>
            <a:r>
              <a:rPr lang="en-US" dirty="0"/>
              <a:t> </a:t>
            </a:r>
            <a:r>
              <a:rPr lang="en-US" dirty="0" smtClean="0"/>
              <a:t>Mrs. Tyler's help  </a:t>
            </a:r>
            <a:endParaRPr lang="en-US" dirty="0"/>
          </a:p>
        </p:txBody>
      </p:sp>
    </p:spTree>
    <p:extLst>
      <p:ext uri="{BB962C8B-B14F-4D97-AF65-F5344CB8AC3E}">
        <p14:creationId xmlns:p14="http://schemas.microsoft.com/office/powerpoint/2010/main" val="379265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END</a:t>
            </a:r>
            <a:endParaRPr lang="en-US" dirty="0"/>
          </a:p>
        </p:txBody>
      </p:sp>
      <p:sp>
        <p:nvSpPr>
          <p:cNvPr id="3" name="Content Placeholder 2"/>
          <p:cNvSpPr>
            <a:spLocks noGrp="1"/>
          </p:cNvSpPr>
          <p:nvPr>
            <p:ph idx="1"/>
          </p:nvPr>
        </p:nvSpPr>
        <p:spPr/>
        <p:txBody>
          <a:bodyPr/>
          <a:lstStyle/>
          <a:p>
            <a:pPr marL="45720" indent="0">
              <a:buNone/>
            </a:pPr>
            <a:r>
              <a:rPr lang="en-US" dirty="0" smtClean="0"/>
              <a:t>Thanks for watching hope you like have a good day.</a:t>
            </a:r>
            <a:endParaRPr lang="en-US" dirty="0"/>
          </a:p>
        </p:txBody>
      </p:sp>
      <p:pic>
        <p:nvPicPr>
          <p:cNvPr id="4" name="Picture 3" descr="Asuntos varios me llevan a abandonar el teclado durante un tiemp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1447" y="2030506"/>
            <a:ext cx="4168588" cy="3903950"/>
          </a:xfrm>
          <a:prstGeom prst="rect">
            <a:avLst/>
          </a:prstGeom>
        </p:spPr>
      </p:pic>
    </p:spTree>
    <p:extLst>
      <p:ext uri="{BB962C8B-B14F-4D97-AF65-F5344CB8AC3E}">
        <p14:creationId xmlns:p14="http://schemas.microsoft.com/office/powerpoint/2010/main" val="3818841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7E3C02-E47E-4702-8BC9-1082997D9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Ocean painting presentation (widescreen)</Template>
  <TotalTime>0</TotalTime>
  <Words>182</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Georgia</vt:lpstr>
      <vt:lpstr>Ocean 16x9</vt:lpstr>
      <vt:lpstr>Landslides</vt:lpstr>
      <vt:lpstr>                                Introduction </vt:lpstr>
      <vt:lpstr>                       What is it/impact</vt:lpstr>
      <vt:lpstr>                  why does it happen</vt:lpstr>
      <vt:lpstr>     Describe the specific natural disaster</vt:lpstr>
      <vt:lpstr>       What are engineers doing to help</vt:lpstr>
      <vt:lpstr>                             Pictures  </vt:lpstr>
      <vt:lpstr>                                 Sources </vt:lpstr>
      <vt:lpstr>                                   END</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2017-02-22T15:24:46Z</dcterms:created>
  <dcterms:modified xsi:type="dcterms:W3CDTF">2017-02-28T15:26:08Z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