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1608668"/>
            <a:ext cx="10596149" cy="2421464"/>
          </a:xfrm>
        </p:spPr>
        <p:txBody>
          <a:bodyPr/>
          <a:lstStyle/>
          <a:p>
            <a:r>
              <a:rPr lang="en-US" dirty="0" smtClean="0"/>
              <a:t> tornadoes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 Olivia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65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Today we’ll learn how tornadoes form, and also the Joplin tornado!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71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a tornado????AND THE IMPACT!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tornado is a funnel of wind. They are very strong storms. Tornadoes usually  happen in tornado alley. The impact is usually really bad. It causes BAD damage. Hundreds of people die. It takes a long time to rebuild. Many people are left homeless. The impact on people is very sad because they may die, lose a family member, lose their home. People rush to towns to clean up the damage, help people, spread happiness.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165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TORNADOES FORM?????????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They form when warm air, and cold air masses meet together. The wind spins the air into a funnel cloud. The tornado spins the air VERY fast as it moves along. Wind speeds can get up to 300 miles per hour!! There is a scale called the ENHANCED FUJITA SCALE 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2011: the Joplin tornado!!!!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huge EF5 tornado caused MASSIVE damage, 158 deaths, and injured around 1,150. The damage cost 2.8 BILLION. It took around 5 years to rebuild. Around 7000 homes were destroyed. It affected a third of the city. It was almost a mile wide. It was also RAIN WRAPPED so no one could see it! It lasted 38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what are engineers doing??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Engineers are trying to make a better warning system. Also they are trying to make stronger houses. They want buildings to withstand EF3 tornadoes. And they continue to study, research tornadoes.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DON’T STORM CHASE UNLESS TRAINED!!!!!!!!!!!!!!!!!!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GOOD- bye!!!!!!!!!!!!!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hope this information was useful to you</a:t>
            </a:r>
          </a:p>
          <a:p>
            <a:endParaRPr lang="en-US" dirty="0"/>
          </a:p>
          <a:p>
            <a:r>
              <a:rPr lang="en-US" dirty="0" smtClean="0"/>
              <a:t>OTHER FACTS!</a:t>
            </a:r>
          </a:p>
          <a:p>
            <a:r>
              <a:rPr lang="en-US" dirty="0" smtClean="0"/>
              <a:t>Animals can sense tornadoes[I wish I could do that!]! Also that could save more lives!!!!!!!!!!!</a:t>
            </a:r>
          </a:p>
          <a:p>
            <a:r>
              <a:rPr lang="en-US" dirty="0" smtClean="0"/>
              <a:t>Lauren Tarshis went to Joplin and heard stories about the tornado!!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85</TotalTime>
  <Words>345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 tornadoes</vt:lpstr>
      <vt:lpstr>INTRODUCTION!!!!!!!!!!</vt:lpstr>
      <vt:lpstr> what is a tornado????AND THE IMPACT!</vt:lpstr>
      <vt:lpstr>HOW DO TORNADOES FORM?????????</vt:lpstr>
      <vt:lpstr>2011: the Joplin tornado!!!!</vt:lpstr>
      <vt:lpstr>                  what are engineers doing??</vt:lpstr>
      <vt:lpstr>                          GOOD- bye!!!!!!!!!!!!!</vt:lpstr>
    </vt:vector>
  </TitlesOfParts>
  <Company>Des Moines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Joplin tornado</dc:title>
  <dc:creator>Hanwalt Proxy Student ID</dc:creator>
  <cp:lastModifiedBy>Hanwalt Proxy Student ID</cp:lastModifiedBy>
  <cp:revision>9</cp:revision>
  <dcterms:created xsi:type="dcterms:W3CDTF">2017-02-22T15:08:42Z</dcterms:created>
  <dcterms:modified xsi:type="dcterms:W3CDTF">2017-02-28T15:08:34Z</dcterms:modified>
</cp:coreProperties>
</file>