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88" autoAdjust="0"/>
    <p:restoredTop sz="94660"/>
  </p:normalViewPr>
  <p:slideViewPr>
    <p:cSldViewPr snapToGrid="0">
      <p:cViewPr varScale="1">
        <p:scale>
          <a:sx n="74" d="100"/>
          <a:sy n="74" d="100"/>
        </p:scale>
        <p:origin x="55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3/3/2017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Volcano/</a:t>
            </a:r>
            <a:r>
              <a:rPr lang="en-US" dirty="0" err="1" smtClean="0"/>
              <a:t>pompeii</a:t>
            </a:r>
            <a:r>
              <a:rPr lang="en-US" dirty="0" smtClean="0"/>
              <a:t>    </a:t>
            </a:r>
            <a:r>
              <a:rPr lang="en-US" dirty="0" smtClean="0"/>
              <a:t>!!!!!!!!!!!!!!!!!!!!!!!!!!!!!!!!!!!!!!!!!!!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trey and Isaiah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70943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natural disaster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>
            <a:prstTxWarp prst="textTriangleInverted">
              <a:avLst/>
            </a:prstTxWarp>
            <a:normAutofit fontScale="25000" lnSpcReduction="2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ggg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sz="32000" dirty="0"/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303757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/>
              <a:t/>
            </a:r>
            <a:br>
              <a:rPr lang="en-US" sz="2000" dirty="0"/>
            </a:br>
            <a:endParaRPr lang="en-US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natural disaster I researched is volcanoes. </a:t>
            </a:r>
            <a:r>
              <a:rPr lang="en-US" dirty="0" smtClean="0"/>
              <a:t>Some </a:t>
            </a:r>
            <a:r>
              <a:rPr lang="en-US" dirty="0" smtClean="0"/>
              <a:t>things I learned are as a volcano erupts it gets bigger and </a:t>
            </a:r>
            <a:r>
              <a:rPr lang="en-US" dirty="0" smtClean="0"/>
              <a:t>bigger because </a:t>
            </a:r>
            <a:r>
              <a:rPr lang="en-US" dirty="0" smtClean="0"/>
              <a:t>the lava dries and turns </a:t>
            </a:r>
            <a:r>
              <a:rPr lang="en-US" dirty="0" smtClean="0"/>
              <a:t>into </a:t>
            </a:r>
            <a:r>
              <a:rPr lang="en-US" dirty="0" smtClean="0"/>
              <a:t>rock.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0699" y="1170"/>
            <a:ext cx="7499126" cy="3749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93374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it happens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1" y="244699"/>
            <a:ext cx="11280261" cy="4056369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Two plates </a:t>
            </a:r>
            <a:r>
              <a:rPr lang="en-US" dirty="0" smtClean="0"/>
              <a:t>rub together and </a:t>
            </a:r>
            <a:r>
              <a:rPr lang="en-US" dirty="0" smtClean="0"/>
              <a:t>get </a:t>
            </a:r>
            <a:r>
              <a:rPr lang="en-US" dirty="0" smtClean="0"/>
              <a:t>hot and </a:t>
            </a:r>
            <a:r>
              <a:rPr lang="en-US" dirty="0" smtClean="0"/>
              <a:t>turn into magma. The magma rises </a:t>
            </a:r>
            <a:r>
              <a:rPr lang="en-US" dirty="0" smtClean="0"/>
              <a:t>to the </a:t>
            </a:r>
            <a:r>
              <a:rPr lang="en-US" dirty="0" smtClean="0"/>
              <a:t>surface and then </a:t>
            </a:r>
            <a:r>
              <a:rPr lang="en-US" dirty="0" smtClean="0"/>
              <a:t>lava comes out.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5784" y="2004131"/>
            <a:ext cx="4962926" cy="4151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649244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000" dirty="0" smtClean="0"/>
              <a:t>Volcanoes can be bad by destroying </a:t>
            </a:r>
            <a:r>
              <a:rPr lang="en-US" sz="2000" i="1" dirty="0" smtClean="0"/>
              <a:t>peoples houses and can kill people. </a:t>
            </a:r>
            <a:r>
              <a:rPr lang="en-US" sz="2000" i="1" dirty="0"/>
              <a:t/>
            </a:r>
            <a:br>
              <a:rPr lang="en-US" sz="2000" i="1" dirty="0"/>
            </a:br>
            <a:r>
              <a:rPr lang="en-US" sz="2000" i="1" dirty="0" smtClean="0"/>
              <a:t/>
            </a:r>
            <a:br>
              <a:rPr lang="en-US" sz="2000" i="1" dirty="0" smtClean="0"/>
            </a:br>
            <a:r>
              <a:rPr lang="en-US" sz="2000" dirty="0" smtClean="0"/>
              <a:t>volcanoes </a:t>
            </a:r>
            <a:r>
              <a:rPr lang="en-US" sz="2000" dirty="0" smtClean="0"/>
              <a:t>can be </a:t>
            </a:r>
            <a:r>
              <a:rPr lang="en-US" sz="2000" dirty="0" smtClean="0"/>
              <a:t>good because </a:t>
            </a:r>
            <a:r>
              <a:rPr lang="en-US" sz="2000" dirty="0" smtClean="0"/>
              <a:t>they can make land and  fertilize soil.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What the impact on people is.</a:t>
            </a:r>
            <a:endParaRPr lang="en-US" sz="4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4379" y="3243263"/>
            <a:ext cx="4640752" cy="3504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145183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Pompeii .</a:t>
            </a:r>
            <a:endParaRPr lang="en-US" sz="4000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I learned about </a:t>
            </a:r>
            <a:r>
              <a:rPr lang="en-US" sz="2400" dirty="0" err="1" smtClean="0"/>
              <a:t>pompeii</a:t>
            </a:r>
            <a:r>
              <a:rPr lang="en-US" sz="2400" dirty="0" smtClean="0"/>
              <a:t>. </a:t>
            </a:r>
            <a:r>
              <a:rPr lang="en-US" sz="2400" dirty="0" smtClean="0"/>
              <a:t>the town was covered in ash. Hundreds of years they </a:t>
            </a:r>
            <a:r>
              <a:rPr lang="en-US" sz="2400" dirty="0" smtClean="0"/>
              <a:t>unburied </a:t>
            </a:r>
            <a:r>
              <a:rPr lang="en-US" sz="2400" dirty="0" smtClean="0"/>
              <a:t>the town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4612" y="3843867"/>
            <a:ext cx="6350000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17103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000" smtClean="0"/>
              <a:t/>
            </a:r>
            <a:br>
              <a:rPr lang="en-US" sz="2000" smtClean="0"/>
            </a:br>
            <a:r>
              <a:rPr lang="en-US" sz="2000"/>
              <a:t/>
            </a:r>
            <a:br>
              <a:rPr lang="en-US" sz="2000"/>
            </a:br>
            <a:r>
              <a:rPr lang="en-US" sz="2000" smtClean="0"/>
              <a:t/>
            </a:r>
            <a:br>
              <a:rPr lang="en-US" sz="2000" smtClean="0"/>
            </a:br>
            <a:r>
              <a:rPr lang="en-US" sz="2000"/>
              <a:t/>
            </a:r>
            <a:br>
              <a:rPr lang="en-US" sz="2000"/>
            </a:br>
            <a:r>
              <a:rPr lang="en-US" sz="2000" smtClean="0"/>
              <a:t/>
            </a:r>
            <a:br>
              <a:rPr lang="en-US" sz="2000" smtClean="0"/>
            </a:br>
            <a:r>
              <a:rPr lang="en-US" sz="2000"/>
              <a:t/>
            </a:r>
            <a:br>
              <a:rPr lang="en-US" sz="2000"/>
            </a:br>
            <a:r>
              <a:rPr lang="en-US" sz="2000" smtClean="0"/>
              <a:t/>
            </a:r>
            <a:br>
              <a:rPr lang="en-US" sz="2000" smtClean="0"/>
            </a:br>
            <a:r>
              <a:rPr lang="en-US" sz="2000"/>
              <a:t/>
            </a:r>
            <a:br>
              <a:rPr lang="en-US" sz="2000"/>
            </a:br>
            <a:r>
              <a:rPr lang="en-US" sz="2000" smtClean="0"/>
              <a:t/>
            </a:r>
            <a:br>
              <a:rPr lang="en-US" sz="2000" smtClean="0"/>
            </a:br>
            <a:r>
              <a:rPr lang="en-US" sz="2000"/>
              <a:t/>
            </a:r>
            <a:br>
              <a:rPr lang="en-US" sz="2000"/>
            </a:br>
            <a:endParaRPr lang="en-US" sz="200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5119" y="1332487"/>
            <a:ext cx="6400800" cy="1947333"/>
          </a:xfrm>
        </p:spPr>
        <p:txBody>
          <a:bodyPr/>
          <a:lstStyle/>
          <a:p>
            <a:r>
              <a:rPr lang="en-US" b="1" dirty="0" smtClean="0"/>
              <a:t>SCIENTISTS ARE WATCHING VOLCANOES </a:t>
            </a:r>
            <a:r>
              <a:rPr lang="en-US" b="1" dirty="0" smtClean="0"/>
              <a:t>VERY CARFULLY. THEY WATCH: HOW </a:t>
            </a:r>
            <a:r>
              <a:rPr lang="en-US" b="1" dirty="0" smtClean="0"/>
              <a:t>MUTCH </a:t>
            </a:r>
            <a:r>
              <a:rPr lang="en-US" b="1" dirty="0" smtClean="0"/>
              <a:t>GAS COMES OUT, HOW HOT </a:t>
            </a:r>
            <a:r>
              <a:rPr lang="en-US" b="1" dirty="0" smtClean="0"/>
              <a:t>THE </a:t>
            </a:r>
            <a:r>
              <a:rPr lang="en-US" b="1" dirty="0" smtClean="0"/>
              <a:t>ROCKS ARE </a:t>
            </a:r>
            <a:r>
              <a:rPr lang="en-US" b="1" dirty="0" smtClean="0"/>
              <a:t>NEAR THE </a:t>
            </a:r>
            <a:r>
              <a:rPr lang="en-US" b="1" dirty="0" smtClean="0"/>
              <a:t>VOLCANO, </a:t>
            </a:r>
            <a:r>
              <a:rPr lang="en-US" b="1" dirty="0" smtClean="0"/>
              <a:t>AND </a:t>
            </a:r>
            <a:r>
              <a:rPr lang="en-US" b="1" dirty="0" smtClean="0"/>
              <a:t>HOW MUTCH </a:t>
            </a:r>
            <a:r>
              <a:rPr lang="en-US" b="1" dirty="0" smtClean="0"/>
              <a:t>THE </a:t>
            </a:r>
            <a:r>
              <a:rPr lang="en-US" b="1" dirty="0" smtClean="0"/>
              <a:t>EARTH SHAKES.</a:t>
            </a:r>
            <a:endParaRPr lang="en-U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3287" y="1185439"/>
            <a:ext cx="4733925" cy="4944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522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2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END!!!!!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5863" y="2095500"/>
            <a:ext cx="6350000" cy="476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05197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359</TotalTime>
  <Words>125</Words>
  <Application>Microsoft Office PowerPoint</Application>
  <PresentationFormat>Widescreen</PresentationFormat>
  <Paragraphs>94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Century Gothic</vt:lpstr>
      <vt:lpstr>Wingdings 3</vt:lpstr>
      <vt:lpstr>Slice</vt:lpstr>
      <vt:lpstr>Volcano/pompeii    !!!!!!!!!!!!!!!!!!!!!!!!!!!!!!!!!!!!!!!!!!!</vt:lpstr>
      <vt:lpstr>The natural disaster</vt:lpstr>
      <vt:lpstr>              </vt:lpstr>
      <vt:lpstr>How it happens</vt:lpstr>
      <vt:lpstr>Volcanoes can be bad by destroying peoples houses and can kill people.   volcanoes can be good because they can make land and  fertilize soil.     </vt:lpstr>
      <vt:lpstr>                               I learned about pompeii. the town was covered in ash. Hundreds of years they unburied the town     </vt:lpstr>
      <vt:lpstr>          </vt:lpstr>
      <vt:lpstr>THE END!!!!!</vt:lpstr>
    </vt:vector>
  </TitlesOfParts>
  <Company>Des Moines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Volcano/pompeii !!!!!!!!!!!!!!!!!!!!!!!!!!!!!!!!!!!!!!!!!!!!</dc:title>
  <dc:creator>Hanwalt Proxy Student ID</dc:creator>
  <cp:lastModifiedBy>Hanwalt Proxy Student ID</cp:lastModifiedBy>
  <cp:revision>22</cp:revision>
  <dcterms:created xsi:type="dcterms:W3CDTF">2017-02-27T15:06:58Z</dcterms:created>
  <dcterms:modified xsi:type="dcterms:W3CDTF">2017-03-03T15:41:15Z</dcterms:modified>
</cp:coreProperties>
</file>