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3178" autoAdjust="0"/>
  </p:normalViewPr>
  <p:slideViewPr>
    <p:cSldViewPr snapToGrid="0">
      <p:cViewPr varScale="1">
        <p:scale>
          <a:sx n="69" d="100"/>
          <a:sy n="69"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460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016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67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01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2860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794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817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221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862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56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296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77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827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9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609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02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624369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Thunder and Lightning</a:t>
            </a:r>
            <a:endParaRPr lang="en-US" dirty="0"/>
          </a:p>
        </p:txBody>
      </p:sp>
      <p:sp>
        <p:nvSpPr>
          <p:cNvPr id="3" name="Subtitle 2"/>
          <p:cNvSpPr>
            <a:spLocks noGrp="1"/>
          </p:cNvSpPr>
          <p:nvPr>
            <p:ph type="subTitle" idx="1"/>
          </p:nvPr>
        </p:nvSpPr>
        <p:spPr/>
        <p:txBody>
          <a:bodyPr/>
          <a:lstStyle/>
          <a:p>
            <a:r>
              <a:rPr lang="en-US" dirty="0" smtClean="0"/>
              <a:t>By Nevaeh </a:t>
            </a:r>
            <a:r>
              <a:rPr lang="en-US" dirty="0" err="1" smtClean="0"/>
              <a:t>stewart</a:t>
            </a:r>
            <a:endParaRPr lang="en-US" dirty="0"/>
          </a:p>
        </p:txBody>
      </p:sp>
    </p:spTree>
    <p:extLst>
      <p:ext uri="{BB962C8B-B14F-4D97-AF65-F5344CB8AC3E}">
        <p14:creationId xmlns:p14="http://schemas.microsoft.com/office/powerpoint/2010/main" val="3450663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sp>
        <p:nvSpPr>
          <p:cNvPr id="3" name="Content Placeholder 2"/>
          <p:cNvSpPr>
            <a:spLocks noGrp="1"/>
          </p:cNvSpPr>
          <p:nvPr>
            <p:ph idx="1"/>
          </p:nvPr>
        </p:nvSpPr>
        <p:spPr/>
        <p:txBody>
          <a:bodyPr/>
          <a:lstStyle/>
          <a:p>
            <a:r>
              <a:rPr lang="en-US" dirty="0" smtClean="0"/>
              <a:t>Thunder and lighting on a humid summer day! Clouds are accompanied by strong wind and rain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24" y="2914650"/>
            <a:ext cx="5530076" cy="5374476"/>
          </a:xfrm>
          <a:prstGeom prst="rect">
            <a:avLst/>
          </a:prstGeom>
        </p:spPr>
      </p:pic>
    </p:spTree>
    <p:extLst>
      <p:ext uri="{BB962C8B-B14F-4D97-AF65-F5344CB8AC3E}">
        <p14:creationId xmlns:p14="http://schemas.microsoft.com/office/powerpoint/2010/main" val="116222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a:t>
            </a:r>
            <a:endParaRPr lang="en-US" dirty="0"/>
          </a:p>
        </p:txBody>
      </p:sp>
      <p:sp>
        <p:nvSpPr>
          <p:cNvPr id="3" name="Content Placeholder 2"/>
          <p:cNvSpPr>
            <a:spLocks noGrp="1"/>
          </p:cNvSpPr>
          <p:nvPr>
            <p:ph idx="1"/>
          </p:nvPr>
        </p:nvSpPr>
        <p:spPr/>
        <p:txBody>
          <a:bodyPr/>
          <a:lstStyle/>
          <a:p>
            <a:r>
              <a:rPr lang="en-US" dirty="0" smtClean="0"/>
              <a:t>Inside  a cloud </a:t>
            </a:r>
          </a:p>
          <a:p>
            <a:r>
              <a:rPr lang="en-US" dirty="0" smtClean="0"/>
              <a:t>Cloud to ground</a:t>
            </a:r>
          </a:p>
          <a:p>
            <a:r>
              <a:rPr lang="en-US" dirty="0" smtClean="0"/>
              <a:t>Cloud to cloud</a:t>
            </a:r>
            <a:endParaRPr lang="en-US" dirty="0"/>
          </a:p>
          <a:p>
            <a:r>
              <a:rPr lang="en-US" dirty="0" smtClean="0"/>
              <a:t>Lighting</a:t>
            </a:r>
          </a:p>
          <a:p>
            <a:r>
              <a:rPr lang="en-US" dirty="0" smtClean="0"/>
              <a:t>Lighting hits the trees</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5" y="0"/>
            <a:ext cx="4905375" cy="50720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25" y="0"/>
            <a:ext cx="3048000" cy="4281054"/>
          </a:xfrm>
          <a:prstGeom prst="rect">
            <a:avLst/>
          </a:prstGeom>
        </p:spPr>
      </p:pic>
    </p:spTree>
    <p:extLst>
      <p:ext uri="{BB962C8B-B14F-4D97-AF65-F5344CB8AC3E}">
        <p14:creationId xmlns:p14="http://schemas.microsoft.com/office/powerpoint/2010/main" val="2017422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a:t>
            </a:r>
            <a:endParaRPr lang="en-US" dirty="0"/>
          </a:p>
        </p:txBody>
      </p:sp>
      <p:sp>
        <p:nvSpPr>
          <p:cNvPr id="3" name="Content Placeholder 2"/>
          <p:cNvSpPr>
            <a:spLocks noGrp="1"/>
          </p:cNvSpPr>
          <p:nvPr>
            <p:ph idx="1"/>
          </p:nvPr>
        </p:nvSpPr>
        <p:spPr/>
        <p:txBody>
          <a:bodyPr/>
          <a:lstStyle/>
          <a:p>
            <a:r>
              <a:rPr lang="en-US" dirty="0" smtClean="0"/>
              <a:t>Thunder and lighting can do bad stuff like hitting trees and houses and school and other buildings and even people</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0291"/>
            <a:ext cx="10917382" cy="3938155"/>
          </a:xfrm>
          <a:prstGeom prst="rect">
            <a:avLst/>
          </a:prstGeom>
        </p:spPr>
      </p:pic>
    </p:spTree>
    <p:extLst>
      <p:ext uri="{BB962C8B-B14F-4D97-AF65-F5344CB8AC3E}">
        <p14:creationId xmlns:p14="http://schemas.microsoft.com/office/powerpoint/2010/main" val="3019916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Thunderstorm protection</a:t>
            </a:r>
            <a:endParaRPr lang="en-US" dirty="0"/>
          </a:p>
        </p:txBody>
      </p:sp>
      <p:pic>
        <p:nvPicPr>
          <p:cNvPr id="4" name="Content Placeholder 3"/>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870869" y="2160588"/>
            <a:ext cx="6210299" cy="3881437"/>
          </a:xfrm>
        </p:spPr>
      </p:pic>
      <p:sp>
        <p:nvSpPr>
          <p:cNvPr id="5" name="TextBox 4"/>
          <p:cNvSpPr txBox="1"/>
          <p:nvPr/>
        </p:nvSpPr>
        <p:spPr>
          <a:xfrm>
            <a:off x="263237" y="1930400"/>
            <a:ext cx="3810000" cy="2862322"/>
          </a:xfrm>
          <a:prstGeom prst="rect">
            <a:avLst/>
          </a:prstGeom>
          <a:noFill/>
        </p:spPr>
        <p:txBody>
          <a:bodyPr wrap="square" rtlCol="0">
            <a:spAutoFit/>
          </a:bodyPr>
          <a:lstStyle/>
          <a:p>
            <a:r>
              <a:rPr lang="en-US" dirty="0" smtClean="0"/>
              <a:t>Watch the weather</a:t>
            </a:r>
          </a:p>
          <a:p>
            <a:r>
              <a:rPr lang="en-US" dirty="0" smtClean="0"/>
              <a:t>Listen to radio  </a:t>
            </a:r>
          </a:p>
          <a:p>
            <a:r>
              <a:rPr lang="en-US" dirty="0" smtClean="0"/>
              <a:t>Take shelter in a basement</a:t>
            </a:r>
          </a:p>
          <a:p>
            <a:r>
              <a:rPr lang="en-US" dirty="0" smtClean="0"/>
              <a:t>Stay away from windows</a:t>
            </a:r>
          </a:p>
          <a:p>
            <a:r>
              <a:rPr lang="en-US" dirty="0" smtClean="0"/>
              <a:t>Go by some thing and put your head down</a:t>
            </a:r>
          </a:p>
          <a:p>
            <a:endParaRPr lang="en-US" dirty="0" smtClean="0"/>
          </a:p>
          <a:p>
            <a:r>
              <a:rPr lang="en-US" dirty="0" smtClean="0"/>
              <a:t>To prevent them engineers are trying to give better warnings</a:t>
            </a:r>
            <a:endParaRPr lang="en-US" dirty="0"/>
          </a:p>
          <a:p>
            <a:endParaRPr lang="en-US" dirty="0"/>
          </a:p>
        </p:txBody>
      </p:sp>
      <p:sp>
        <p:nvSpPr>
          <p:cNvPr id="6" name="TextBox 5"/>
          <p:cNvSpPr txBox="1"/>
          <p:nvPr/>
        </p:nvSpPr>
        <p:spPr>
          <a:xfrm>
            <a:off x="5188527" y="2521527"/>
            <a:ext cx="1828800" cy="646331"/>
          </a:xfrm>
          <a:prstGeom prst="rect">
            <a:avLst/>
          </a:prstGeom>
          <a:noFill/>
        </p:spPr>
        <p:txBody>
          <a:bodyPr wrap="square" rtlCol="0">
            <a:spAutoFit/>
          </a:bodyPr>
          <a:lstStyle/>
          <a:p>
            <a:r>
              <a:rPr lang="en-US" dirty="0" smtClean="0"/>
              <a:t>This  is bad</a:t>
            </a:r>
          </a:p>
          <a:p>
            <a:endParaRPr lang="en-US" sz="1800" kern="1200" dirty="0">
              <a:solidFill>
                <a:schemeClr val="tx1"/>
              </a:solidFill>
              <a:latin typeface="+mn-lt"/>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668" y="4827358"/>
            <a:ext cx="3048000" cy="2286000"/>
          </a:xfrm>
          <a:prstGeom prst="rect">
            <a:avLst/>
          </a:prstGeom>
        </p:spPr>
      </p:pic>
    </p:spTree>
    <p:extLst>
      <p:ext uri="{BB962C8B-B14F-4D97-AF65-F5344CB8AC3E}">
        <p14:creationId xmlns:p14="http://schemas.microsoft.com/office/powerpoint/2010/main" val="245244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Thunderstorm in  Iowa </a:t>
            </a:r>
            <a:endParaRPr lang="en-US" dirty="0"/>
          </a:p>
        </p:txBody>
      </p:sp>
      <p:sp>
        <p:nvSpPr>
          <p:cNvPr id="3" name="Content Placeholder 2"/>
          <p:cNvSpPr>
            <a:spLocks noGrp="1"/>
          </p:cNvSpPr>
          <p:nvPr>
            <p:ph idx="1"/>
          </p:nvPr>
        </p:nvSpPr>
        <p:spPr/>
        <p:txBody>
          <a:bodyPr/>
          <a:lstStyle/>
          <a:p>
            <a:r>
              <a:rPr lang="en-US" dirty="0" smtClean="0"/>
              <a:t>Thunder is really bad because thunder can break schools and house and cars and church and the thunder can hurt  people to the thunder can be bad because thunder can  break stuff too</a:t>
            </a:r>
          </a:p>
          <a:p>
            <a:r>
              <a:rPr lang="en-US" dirty="0" smtClean="0"/>
              <a:t>June 11, 2008</a:t>
            </a:r>
          </a:p>
          <a:p>
            <a:r>
              <a:rPr lang="en-US" dirty="0" smtClean="0"/>
              <a:t>4 dead  </a:t>
            </a:r>
          </a:p>
          <a:p>
            <a:r>
              <a:rPr lang="en-US" dirty="0" smtClean="0"/>
              <a:t>48 injured</a:t>
            </a:r>
          </a:p>
          <a:p>
            <a:r>
              <a:rPr lang="en-US" dirty="0" smtClean="0"/>
              <a:t>7.5 mile long path</a:t>
            </a:r>
          </a:p>
          <a:p>
            <a:endParaRPr lang="en-US" dirty="0"/>
          </a:p>
        </p:txBody>
      </p:sp>
      <p:pic>
        <p:nvPicPr>
          <p:cNvPr id="4" name="Picture 3"/>
          <p:cNvPicPr>
            <a:picLocks noChangeAspect="1"/>
          </p:cNvPicPr>
          <p:nvPr/>
        </p:nvPicPr>
        <p:blipFill>
          <a:blip r:embed="rId2">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7628082" y="3445559"/>
            <a:ext cx="3291840" cy="3291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105" y="3566160"/>
            <a:ext cx="3497126" cy="3050638"/>
          </a:xfrm>
          <a:prstGeom prst="rect">
            <a:avLst/>
          </a:prstGeom>
        </p:spPr>
      </p:pic>
    </p:spTree>
    <p:extLst>
      <p:ext uri="{BB962C8B-B14F-4D97-AF65-F5344CB8AC3E}">
        <p14:creationId xmlns:p14="http://schemas.microsoft.com/office/powerpoint/2010/main" val="60859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4530435" cy="5486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435" y="4315688"/>
            <a:ext cx="2743206" cy="2743206"/>
          </a:xfrm>
          <a:prstGeom prst="rect">
            <a:avLst/>
          </a:prstGeom>
        </p:spPr>
      </p:pic>
      <p:pic>
        <p:nvPicPr>
          <p:cNvPr id="6" name="Picture 5"/>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534400" y="3456432"/>
            <a:ext cx="3657600" cy="3401568"/>
          </a:xfrm>
          <a:prstGeom prst="rect">
            <a:avLst/>
          </a:prstGeom>
        </p:spPr>
      </p:pic>
    </p:spTree>
    <p:extLst>
      <p:ext uri="{BB962C8B-B14F-4D97-AF65-F5344CB8AC3E}">
        <p14:creationId xmlns:p14="http://schemas.microsoft.com/office/powerpoint/2010/main" val="241556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97</TotalTime>
  <Words>152</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Thunder and Lightning</vt:lpstr>
      <vt:lpstr>Title</vt:lpstr>
      <vt:lpstr>What is it </vt:lpstr>
      <vt:lpstr>Damage</vt:lpstr>
      <vt:lpstr>Thunderstorm protection</vt:lpstr>
      <vt:lpstr>Thunderstorm in  Iowa </vt:lpstr>
      <vt:lpstr>The end😜😎😝😎😜</vt:lpstr>
    </vt:vector>
  </TitlesOfParts>
  <Company>Des Moines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Thunder and lightinting</dc:title>
  <dc:creator>Hanwalt Proxy Student ID</dc:creator>
  <cp:lastModifiedBy>Hanwalt Proxy Student ID</cp:lastModifiedBy>
  <cp:revision>12</cp:revision>
  <dcterms:created xsi:type="dcterms:W3CDTF">2017-02-28T15:02:44Z</dcterms:created>
  <dcterms:modified xsi:type="dcterms:W3CDTF">2017-03-03T16:41:44Z</dcterms:modified>
</cp:coreProperties>
</file>