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78" r:id="rId3"/>
    <p:sldId id="270" r:id="rId4"/>
    <p:sldId id="285" r:id="rId5"/>
    <p:sldId id="287" r:id="rId6"/>
    <p:sldId id="288" r:id="rId7"/>
    <p:sldId id="289" r:id="rId8"/>
    <p:sldId id="290" r:id="rId9"/>
    <p:sldId id="293" r:id="rId10"/>
    <p:sldId id="292" r:id="rId11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43">
          <p15:clr>
            <a:srgbClr val="A4A3A4"/>
          </p15:clr>
        </p15:guide>
        <p15:guide id="3" orient="horz" pos="982">
          <p15:clr>
            <a:srgbClr val="A4A3A4"/>
          </p15:clr>
        </p15:guide>
        <p15:guide id="4" orient="horz" pos="1193">
          <p15:clr>
            <a:srgbClr val="A4A3A4"/>
          </p15:clr>
        </p15:guide>
        <p15:guide id="5" pos="2880">
          <p15:clr>
            <a:srgbClr val="A4A3A4"/>
          </p15:clr>
        </p15:guide>
        <p15:guide id="6" pos="3034">
          <p15:clr>
            <a:srgbClr val="A4A3A4"/>
          </p15:clr>
        </p15:guide>
        <p15:guide id="7" pos="7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6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60071" autoAdjust="0"/>
  </p:normalViewPr>
  <p:slideViewPr>
    <p:cSldViewPr snapToGrid="0">
      <p:cViewPr varScale="1">
        <p:scale>
          <a:sx n="71" d="100"/>
          <a:sy n="71" d="100"/>
        </p:scale>
        <p:origin x="1380" y="66"/>
      </p:cViewPr>
      <p:guideLst>
        <p:guide orient="horz" pos="2160"/>
        <p:guide orient="horz" pos="4043"/>
        <p:guide orient="horz" pos="982"/>
        <p:guide orient="horz" pos="1193"/>
        <p:guide pos="2880"/>
        <p:guide pos="3034"/>
        <p:guide pos="7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308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E1A98-1FDC-4069-A549-108C524DA00B}" type="datetimeFigureOut">
              <a:rPr lang="en-US" smtClean="0"/>
              <a:pPr/>
              <a:t>2/24/2017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77194-D090-47CB-A252-F02355B118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93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F48AF-06F8-4945-9F42-661BBF80F64A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C13A5-511F-4D4F-B778-6AB878583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27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Rippling Water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(Basic)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Note: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video template is optimized for Microsoft PowerPoint 2010.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PowerPoint 2007, video elements will play, but any content overlapping the video bars will be covered by the video when in slideshow mode.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PowerPoint 2003, video will not play, but the poster frame of the videos will remain in place as static images.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video: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Plays automatically after each slide transition.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15 seconds long.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Seamlessly loops for infinite playback.</a:t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add slides or change layout: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add a new slide, on the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tab, in the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group, click the arrow under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Slide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then click under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Motion Background Theme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then select the desired layout.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change the layout of an existing slide, on the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tab, in the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group, click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Layout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then select the desired layout.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</a:t>
            </a:r>
            <a:r>
              <a:rPr lang="en-US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animated elements: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animated element you insert will begin after the slide transition and the background video has started.</a:t>
            </a:r>
          </a:p>
          <a:p>
            <a:pPr marL="685800" lvl="1" indent="-228600">
              <a:buFont typeface="+mj-lt"/>
              <a:buAutoNum type="arabicPeriod"/>
            </a:pPr>
            <a:endParaRPr lang="en-US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Layouts with </a:t>
            </a:r>
            <a:r>
              <a:rPr lang="en-US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effects: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“(Green) Title 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Content” and “(Purple</a:t>
            </a:r>
            <a:r>
              <a:rPr lang="en-US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Title 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Content” layouts are creating by using a color overlay on the video.</a:t>
            </a:r>
          </a:p>
          <a:p>
            <a:pPr marL="1143000" lvl="2" indent="-228600">
              <a:buFont typeface="Courier New" pitchFamily="49" charset="0"/>
              <a:buChar char="o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video selected, under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Tools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Adjust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select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choose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Teal, Accent Color 6 Light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(third row, seventh option from left) or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Periwinkle, Accent Color 5 Light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(third row, sixth option from left).</a:t>
            </a:r>
          </a:p>
          <a:p>
            <a:pPr marL="0" lvl="0" indent="0">
              <a:buFont typeface="+mj-lt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13A5-511F-4D4F-B778-6AB87858341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50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ACF4D067-4ADC-4E44-A8E1-EC6D134DA828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614482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4485737"/>
            <a:ext cx="9144000" cy="2372264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0" y="-1"/>
            <a:ext cx="9144000" cy="1236133"/>
          </a:xfrm>
          <a:custGeom>
            <a:avLst/>
            <a:gdLst>
              <a:gd name="T0" fmla="*/ 2880 w 2880"/>
              <a:gd name="T1" fmla="*/ 155 h 399"/>
              <a:gd name="T2" fmla="*/ 2880 w 2880"/>
              <a:gd name="T3" fmla="*/ 399 h 399"/>
              <a:gd name="T4" fmla="*/ 2285 w 2880"/>
              <a:gd name="T5" fmla="*/ 115 h 399"/>
              <a:gd name="T6" fmla="*/ 1228 w 2880"/>
              <a:gd name="T7" fmla="*/ 191 h 399"/>
              <a:gd name="T8" fmla="*/ 0 w 2880"/>
              <a:gd name="T9" fmla="*/ 125 h 399"/>
              <a:gd name="T10" fmla="*/ 0 w 2880"/>
              <a:gd name="T11" fmla="*/ 0 h 399"/>
              <a:gd name="T12" fmla="*/ 295 w 2880"/>
              <a:gd name="T13" fmla="*/ 90 h 399"/>
              <a:gd name="T14" fmla="*/ 1266 w 2880"/>
              <a:gd name="T15" fmla="*/ 163 h 399"/>
              <a:gd name="T16" fmla="*/ 2297 w 2880"/>
              <a:gd name="T17" fmla="*/ 14 h 399"/>
              <a:gd name="T18" fmla="*/ 2880 w 2880"/>
              <a:gd name="T19" fmla="*/ 155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0" h="399">
                <a:moveTo>
                  <a:pt x="2880" y="155"/>
                </a:moveTo>
                <a:cubicBezTo>
                  <a:pt x="2880" y="399"/>
                  <a:pt x="2880" y="399"/>
                  <a:pt x="2880" y="399"/>
                </a:cubicBezTo>
                <a:cubicBezTo>
                  <a:pt x="2880" y="399"/>
                  <a:pt x="2738" y="122"/>
                  <a:pt x="2285" y="115"/>
                </a:cubicBezTo>
                <a:cubicBezTo>
                  <a:pt x="1950" y="110"/>
                  <a:pt x="1693" y="116"/>
                  <a:pt x="1228" y="191"/>
                </a:cubicBezTo>
                <a:cubicBezTo>
                  <a:pt x="853" y="251"/>
                  <a:pt x="0" y="125"/>
                  <a:pt x="0" y="125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43" y="24"/>
                  <a:pt x="295" y="90"/>
                </a:cubicBezTo>
                <a:cubicBezTo>
                  <a:pt x="532" y="151"/>
                  <a:pt x="965" y="181"/>
                  <a:pt x="1266" y="163"/>
                </a:cubicBezTo>
                <a:cubicBezTo>
                  <a:pt x="1546" y="145"/>
                  <a:pt x="1975" y="18"/>
                  <a:pt x="2297" y="14"/>
                </a:cubicBezTo>
                <a:cubicBezTo>
                  <a:pt x="2619" y="10"/>
                  <a:pt x="2880" y="155"/>
                  <a:pt x="2880" y="155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5000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25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>
            <a:off x="0" y="653038"/>
            <a:ext cx="9144000" cy="1307726"/>
          </a:xfrm>
          <a:custGeom>
            <a:avLst/>
            <a:gdLst>
              <a:gd name="T0" fmla="*/ 2880 w 2880"/>
              <a:gd name="T1" fmla="*/ 155 h 399"/>
              <a:gd name="T2" fmla="*/ 2880 w 2880"/>
              <a:gd name="T3" fmla="*/ 399 h 399"/>
              <a:gd name="T4" fmla="*/ 2285 w 2880"/>
              <a:gd name="T5" fmla="*/ 115 h 399"/>
              <a:gd name="T6" fmla="*/ 1228 w 2880"/>
              <a:gd name="T7" fmla="*/ 191 h 399"/>
              <a:gd name="T8" fmla="*/ 0 w 2880"/>
              <a:gd name="T9" fmla="*/ 125 h 399"/>
              <a:gd name="T10" fmla="*/ 0 w 2880"/>
              <a:gd name="T11" fmla="*/ 0 h 399"/>
              <a:gd name="T12" fmla="*/ 295 w 2880"/>
              <a:gd name="T13" fmla="*/ 90 h 399"/>
              <a:gd name="T14" fmla="*/ 1266 w 2880"/>
              <a:gd name="T15" fmla="*/ 163 h 399"/>
              <a:gd name="T16" fmla="*/ 2297 w 2880"/>
              <a:gd name="T17" fmla="*/ 14 h 399"/>
              <a:gd name="T18" fmla="*/ 2880 w 2880"/>
              <a:gd name="T19" fmla="*/ 155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0" h="399">
                <a:moveTo>
                  <a:pt x="2880" y="155"/>
                </a:moveTo>
                <a:cubicBezTo>
                  <a:pt x="2880" y="399"/>
                  <a:pt x="2880" y="399"/>
                  <a:pt x="2880" y="399"/>
                </a:cubicBezTo>
                <a:cubicBezTo>
                  <a:pt x="2880" y="399"/>
                  <a:pt x="2738" y="122"/>
                  <a:pt x="2285" y="115"/>
                </a:cubicBezTo>
                <a:cubicBezTo>
                  <a:pt x="1950" y="110"/>
                  <a:pt x="1693" y="116"/>
                  <a:pt x="1228" y="191"/>
                </a:cubicBezTo>
                <a:cubicBezTo>
                  <a:pt x="853" y="251"/>
                  <a:pt x="0" y="125"/>
                  <a:pt x="0" y="125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43" y="24"/>
                  <a:pt x="295" y="90"/>
                </a:cubicBezTo>
                <a:cubicBezTo>
                  <a:pt x="532" y="151"/>
                  <a:pt x="965" y="181"/>
                  <a:pt x="1266" y="163"/>
                </a:cubicBezTo>
                <a:cubicBezTo>
                  <a:pt x="1546" y="145"/>
                  <a:pt x="1975" y="18"/>
                  <a:pt x="2297" y="14"/>
                </a:cubicBezTo>
                <a:cubicBezTo>
                  <a:pt x="2619" y="10"/>
                  <a:pt x="2880" y="155"/>
                  <a:pt x="2880" y="155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5000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25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0" y="5207597"/>
            <a:ext cx="9144000" cy="928544"/>
          </a:xfrm>
          <a:custGeom>
            <a:avLst/>
            <a:gdLst>
              <a:gd name="T0" fmla="*/ 2880 w 2880"/>
              <a:gd name="T1" fmla="*/ 226 h 469"/>
              <a:gd name="T2" fmla="*/ 2880 w 2880"/>
              <a:gd name="T3" fmla="*/ 469 h 469"/>
              <a:gd name="T4" fmla="*/ 2303 w 2880"/>
              <a:gd name="T5" fmla="*/ 197 h 469"/>
              <a:gd name="T6" fmla="*/ 1214 w 2880"/>
              <a:gd name="T7" fmla="*/ 337 h 469"/>
              <a:gd name="T8" fmla="*/ 0 w 2880"/>
              <a:gd name="T9" fmla="*/ 255 h 469"/>
              <a:gd name="T10" fmla="*/ 0 w 2880"/>
              <a:gd name="T11" fmla="*/ 80 h 469"/>
              <a:gd name="T12" fmla="*/ 1205 w 2880"/>
              <a:gd name="T13" fmla="*/ 309 h 469"/>
              <a:gd name="T14" fmla="*/ 2323 w 2880"/>
              <a:gd name="T15" fmla="*/ 6 h 469"/>
              <a:gd name="T16" fmla="*/ 2880 w 2880"/>
              <a:gd name="T17" fmla="*/ 226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80" h="469">
                <a:moveTo>
                  <a:pt x="2880" y="226"/>
                </a:moveTo>
                <a:cubicBezTo>
                  <a:pt x="2880" y="469"/>
                  <a:pt x="2880" y="469"/>
                  <a:pt x="2880" y="469"/>
                </a:cubicBezTo>
                <a:cubicBezTo>
                  <a:pt x="2880" y="469"/>
                  <a:pt x="2756" y="214"/>
                  <a:pt x="2303" y="197"/>
                </a:cubicBezTo>
                <a:cubicBezTo>
                  <a:pt x="1984" y="186"/>
                  <a:pt x="1688" y="291"/>
                  <a:pt x="1214" y="337"/>
                </a:cubicBezTo>
                <a:cubicBezTo>
                  <a:pt x="437" y="412"/>
                  <a:pt x="0" y="255"/>
                  <a:pt x="0" y="255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0"/>
                  <a:pt x="904" y="335"/>
                  <a:pt x="1205" y="309"/>
                </a:cubicBezTo>
                <a:cubicBezTo>
                  <a:pt x="1486" y="285"/>
                  <a:pt x="2001" y="11"/>
                  <a:pt x="2323" y="6"/>
                </a:cubicBezTo>
                <a:cubicBezTo>
                  <a:pt x="2645" y="0"/>
                  <a:pt x="2880" y="226"/>
                  <a:pt x="2880" y="226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5000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25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/>
          <p:cNvSpPr>
            <a:spLocks/>
          </p:cNvSpPr>
          <p:nvPr userDrawn="1"/>
        </p:nvSpPr>
        <p:spPr bwMode="auto">
          <a:xfrm flipH="1">
            <a:off x="0" y="4792133"/>
            <a:ext cx="9144000" cy="1311400"/>
          </a:xfrm>
          <a:custGeom>
            <a:avLst/>
            <a:gdLst>
              <a:gd name="T0" fmla="*/ 0 w 2880"/>
              <a:gd name="T1" fmla="*/ 226 h 469"/>
              <a:gd name="T2" fmla="*/ 0 w 2880"/>
              <a:gd name="T3" fmla="*/ 469 h 469"/>
              <a:gd name="T4" fmla="*/ 577 w 2880"/>
              <a:gd name="T5" fmla="*/ 197 h 469"/>
              <a:gd name="T6" fmla="*/ 1666 w 2880"/>
              <a:gd name="T7" fmla="*/ 336 h 469"/>
              <a:gd name="T8" fmla="*/ 2880 w 2880"/>
              <a:gd name="T9" fmla="*/ 254 h 469"/>
              <a:gd name="T10" fmla="*/ 2880 w 2880"/>
              <a:gd name="T11" fmla="*/ 79 h 469"/>
              <a:gd name="T12" fmla="*/ 1675 w 2880"/>
              <a:gd name="T13" fmla="*/ 308 h 469"/>
              <a:gd name="T14" fmla="*/ 557 w 2880"/>
              <a:gd name="T15" fmla="*/ 5 h 469"/>
              <a:gd name="T16" fmla="*/ 0 w 2880"/>
              <a:gd name="T17" fmla="*/ 226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80" h="469">
                <a:moveTo>
                  <a:pt x="0" y="226"/>
                </a:moveTo>
                <a:cubicBezTo>
                  <a:pt x="0" y="469"/>
                  <a:pt x="0" y="469"/>
                  <a:pt x="0" y="469"/>
                </a:cubicBezTo>
                <a:cubicBezTo>
                  <a:pt x="0" y="469"/>
                  <a:pt x="124" y="213"/>
                  <a:pt x="577" y="197"/>
                </a:cubicBezTo>
                <a:cubicBezTo>
                  <a:pt x="896" y="185"/>
                  <a:pt x="1192" y="290"/>
                  <a:pt x="1666" y="336"/>
                </a:cubicBezTo>
                <a:cubicBezTo>
                  <a:pt x="2443" y="412"/>
                  <a:pt x="2880" y="254"/>
                  <a:pt x="2880" y="254"/>
                </a:cubicBezTo>
                <a:cubicBezTo>
                  <a:pt x="2880" y="79"/>
                  <a:pt x="2880" y="79"/>
                  <a:pt x="2880" y="79"/>
                </a:cubicBezTo>
                <a:cubicBezTo>
                  <a:pt x="2880" y="79"/>
                  <a:pt x="1976" y="334"/>
                  <a:pt x="1675" y="308"/>
                </a:cubicBezTo>
                <a:cubicBezTo>
                  <a:pt x="1395" y="284"/>
                  <a:pt x="879" y="11"/>
                  <a:pt x="557" y="5"/>
                </a:cubicBezTo>
                <a:cubicBezTo>
                  <a:pt x="235" y="0"/>
                  <a:pt x="0" y="226"/>
                  <a:pt x="0" y="226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5000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25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4" name="Group 63"/>
          <p:cNvGrpSpPr/>
          <p:nvPr userDrawn="1"/>
        </p:nvGrpSpPr>
        <p:grpSpPr>
          <a:xfrm>
            <a:off x="0" y="1826213"/>
            <a:ext cx="9144000" cy="787591"/>
            <a:chOff x="0" y="1757974"/>
            <a:chExt cx="9144000" cy="787591"/>
          </a:xfrm>
        </p:grpSpPr>
        <p:sp>
          <p:nvSpPr>
            <p:cNvPr id="61" name="Rectangle 60"/>
            <p:cNvSpPr/>
            <p:nvPr userDrawn="1"/>
          </p:nvSpPr>
          <p:spPr>
            <a:xfrm>
              <a:off x="0" y="1757974"/>
              <a:ext cx="9144000" cy="327804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 userDrawn="1"/>
          </p:nvSpPr>
          <p:spPr>
            <a:xfrm>
              <a:off x="0" y="2232425"/>
              <a:ext cx="9144000" cy="138023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 userDrawn="1"/>
          </p:nvSpPr>
          <p:spPr>
            <a:xfrm>
              <a:off x="0" y="2499846"/>
              <a:ext cx="9144000" cy="45719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 64"/>
          <p:cNvGrpSpPr/>
          <p:nvPr userDrawn="1"/>
        </p:nvGrpSpPr>
        <p:grpSpPr>
          <a:xfrm flipH="1">
            <a:off x="236002" y="3637911"/>
            <a:ext cx="886426" cy="3139424"/>
            <a:chOff x="-1028119" y="544938"/>
            <a:chExt cx="1194223" cy="4229538"/>
          </a:xfrm>
        </p:grpSpPr>
        <p:sp>
          <p:nvSpPr>
            <p:cNvPr id="66" name="Oval 65"/>
            <p:cNvSpPr/>
            <p:nvPr userDrawn="1"/>
          </p:nvSpPr>
          <p:spPr>
            <a:xfrm>
              <a:off x="-837875" y="3671650"/>
              <a:ext cx="699852" cy="69985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67" name="Oval 66"/>
            <p:cNvSpPr/>
            <p:nvPr userDrawn="1"/>
          </p:nvSpPr>
          <p:spPr>
            <a:xfrm>
              <a:off x="-1028119" y="1478437"/>
              <a:ext cx="662409" cy="66240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68" name="Oval 67"/>
            <p:cNvSpPr/>
            <p:nvPr userDrawn="1"/>
          </p:nvSpPr>
          <p:spPr>
            <a:xfrm>
              <a:off x="-1020479" y="782527"/>
              <a:ext cx="1109133" cy="110913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"/>
                  </a:schemeClr>
                </a:gs>
                <a:gs pos="35000">
                  <a:schemeClr val="accent4">
                    <a:tint val="37000"/>
                    <a:satMod val="300000"/>
                    <a:alpha val="1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69" name="Oval 68"/>
            <p:cNvSpPr/>
            <p:nvPr userDrawn="1"/>
          </p:nvSpPr>
          <p:spPr>
            <a:xfrm>
              <a:off x="-662408" y="230817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0" name="Oval 69"/>
            <p:cNvSpPr/>
            <p:nvPr userDrawn="1"/>
          </p:nvSpPr>
          <p:spPr>
            <a:xfrm>
              <a:off x="-365710" y="2650299"/>
              <a:ext cx="531814" cy="5318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1" name="Oval 70"/>
            <p:cNvSpPr/>
            <p:nvPr userDrawn="1"/>
          </p:nvSpPr>
          <p:spPr>
            <a:xfrm>
              <a:off x="-788027" y="4263358"/>
              <a:ext cx="384745" cy="38474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2" name="Oval 71"/>
            <p:cNvSpPr/>
            <p:nvPr userDrawn="1"/>
          </p:nvSpPr>
          <p:spPr>
            <a:xfrm>
              <a:off x="-673302" y="10668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3" name="Oval 72"/>
            <p:cNvSpPr/>
            <p:nvPr userDrawn="1"/>
          </p:nvSpPr>
          <p:spPr>
            <a:xfrm>
              <a:off x="-226176" y="305574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4" name="Oval 73"/>
            <p:cNvSpPr/>
            <p:nvPr userDrawn="1"/>
          </p:nvSpPr>
          <p:spPr>
            <a:xfrm>
              <a:off x="-353350" y="1665883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5" name="Oval 74"/>
            <p:cNvSpPr/>
            <p:nvPr userDrawn="1"/>
          </p:nvSpPr>
          <p:spPr>
            <a:xfrm>
              <a:off x="-914400" y="26670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6" name="Oval 75"/>
            <p:cNvSpPr/>
            <p:nvPr userDrawn="1"/>
          </p:nvSpPr>
          <p:spPr>
            <a:xfrm>
              <a:off x="-851214" y="3111186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7" name="Oval 76"/>
            <p:cNvSpPr/>
            <p:nvPr userDrawn="1"/>
          </p:nvSpPr>
          <p:spPr>
            <a:xfrm>
              <a:off x="-465912" y="258711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8" name="Oval 77"/>
            <p:cNvSpPr/>
            <p:nvPr userDrawn="1"/>
          </p:nvSpPr>
          <p:spPr>
            <a:xfrm>
              <a:off x="-819621" y="3602971"/>
              <a:ext cx="272692" cy="27269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9" name="Oval 78"/>
            <p:cNvSpPr/>
            <p:nvPr userDrawn="1"/>
          </p:nvSpPr>
          <p:spPr>
            <a:xfrm>
              <a:off x="-442946" y="544938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80" name="Oval 79"/>
            <p:cNvSpPr/>
            <p:nvPr userDrawn="1"/>
          </p:nvSpPr>
          <p:spPr>
            <a:xfrm>
              <a:off x="-869469" y="72327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81" name="Oval 80"/>
            <p:cNvSpPr/>
            <p:nvPr userDrawn="1"/>
          </p:nvSpPr>
          <p:spPr>
            <a:xfrm>
              <a:off x="-369735" y="3981318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82" name="Oval 81"/>
            <p:cNvSpPr/>
            <p:nvPr userDrawn="1"/>
          </p:nvSpPr>
          <p:spPr>
            <a:xfrm>
              <a:off x="-306548" y="4648103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88654" y="12213"/>
            <a:ext cx="7907251" cy="3467973"/>
            <a:chOff x="-1028119" y="544938"/>
            <a:chExt cx="9643677" cy="4229538"/>
          </a:xfrm>
        </p:grpSpPr>
        <p:sp>
          <p:nvSpPr>
            <p:cNvPr id="18" name="Oval 17"/>
            <p:cNvSpPr/>
            <p:nvPr userDrawn="1"/>
          </p:nvSpPr>
          <p:spPr>
            <a:xfrm>
              <a:off x="-837875" y="3671650"/>
              <a:ext cx="699852" cy="69985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-1028119" y="1478437"/>
              <a:ext cx="662409" cy="66240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-1020479" y="782527"/>
              <a:ext cx="1109133" cy="110913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-662408" y="230817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-365710" y="2650299"/>
              <a:ext cx="531814" cy="5318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-788027" y="4263358"/>
              <a:ext cx="384745" cy="38474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-673302" y="10668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-226176" y="305574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-353350" y="1665883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-914400" y="26670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-851214" y="3111186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-465912" y="258711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-819621" y="3602971"/>
              <a:ext cx="272692" cy="27269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 userDrawn="1"/>
          </p:nvSpPr>
          <p:spPr>
            <a:xfrm>
              <a:off x="-442946" y="544938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 userDrawn="1"/>
          </p:nvSpPr>
          <p:spPr>
            <a:xfrm>
              <a:off x="-869469" y="72327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 userDrawn="1"/>
          </p:nvSpPr>
          <p:spPr>
            <a:xfrm>
              <a:off x="-369735" y="3981318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-306548" y="4648103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4439766" y="85122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 userDrawn="1"/>
          </p:nvSpPr>
          <p:spPr>
            <a:xfrm>
              <a:off x="3097462" y="1949900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 userDrawn="1"/>
          </p:nvSpPr>
          <p:spPr>
            <a:xfrm>
              <a:off x="8489186" y="671310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 userDrawn="1"/>
          </p:nvSpPr>
          <p:spPr>
            <a:xfrm>
              <a:off x="741735" y="948238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 userDrawn="1"/>
          </p:nvSpPr>
          <p:spPr>
            <a:xfrm>
              <a:off x="2224237" y="628092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8823"/>
            <a:ext cx="7772400" cy="1470025"/>
          </a:xfrm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94733"/>
            <a:ext cx="7772400" cy="8772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subtitle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9332"/>
            <a:ext cx="5111750" cy="49786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1435099"/>
            <a:ext cx="2322513" cy="49831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81217" y="198435"/>
            <a:ext cx="770558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1" y="1507067"/>
            <a:ext cx="7543800" cy="38523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401734"/>
            <a:ext cx="7560733" cy="10165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81217" y="198435"/>
            <a:ext cx="770558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(Green)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ippling Water Loop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337094"/>
            <a:ext cx="9144000" cy="552090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grpSp>
        <p:nvGrpSpPr>
          <p:cNvPr id="59" name="Group 58"/>
          <p:cNvGrpSpPr/>
          <p:nvPr userDrawn="1"/>
        </p:nvGrpSpPr>
        <p:grpSpPr>
          <a:xfrm>
            <a:off x="0" y="-1"/>
            <a:ext cx="9144000" cy="1371601"/>
            <a:chOff x="0" y="-1"/>
            <a:chExt cx="9144000" cy="1371601"/>
          </a:xfrm>
        </p:grpSpPr>
        <p:sp>
          <p:nvSpPr>
            <p:cNvPr id="60" name="Freeform 5"/>
            <p:cNvSpPr>
              <a:spLocks/>
            </p:cNvSpPr>
            <p:nvPr userDrawn="1"/>
          </p:nvSpPr>
          <p:spPr bwMode="auto">
            <a:xfrm>
              <a:off x="0" y="-1"/>
              <a:ext cx="9144000" cy="789410"/>
            </a:xfrm>
            <a:custGeom>
              <a:avLst/>
              <a:gdLst>
                <a:gd name="T0" fmla="*/ 2880 w 2880"/>
                <a:gd name="T1" fmla="*/ 155 h 399"/>
                <a:gd name="T2" fmla="*/ 2880 w 2880"/>
                <a:gd name="T3" fmla="*/ 399 h 399"/>
                <a:gd name="T4" fmla="*/ 2285 w 2880"/>
                <a:gd name="T5" fmla="*/ 115 h 399"/>
                <a:gd name="T6" fmla="*/ 1228 w 2880"/>
                <a:gd name="T7" fmla="*/ 191 h 399"/>
                <a:gd name="T8" fmla="*/ 0 w 2880"/>
                <a:gd name="T9" fmla="*/ 125 h 399"/>
                <a:gd name="T10" fmla="*/ 0 w 2880"/>
                <a:gd name="T11" fmla="*/ 0 h 399"/>
                <a:gd name="T12" fmla="*/ 295 w 2880"/>
                <a:gd name="T13" fmla="*/ 90 h 399"/>
                <a:gd name="T14" fmla="*/ 1266 w 2880"/>
                <a:gd name="T15" fmla="*/ 163 h 399"/>
                <a:gd name="T16" fmla="*/ 2297 w 2880"/>
                <a:gd name="T17" fmla="*/ 14 h 399"/>
                <a:gd name="T18" fmla="*/ 2880 w 2880"/>
                <a:gd name="T19" fmla="*/ 155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399">
                  <a:moveTo>
                    <a:pt x="2880" y="155"/>
                  </a:moveTo>
                  <a:cubicBezTo>
                    <a:pt x="2880" y="399"/>
                    <a:pt x="2880" y="399"/>
                    <a:pt x="2880" y="399"/>
                  </a:cubicBezTo>
                  <a:cubicBezTo>
                    <a:pt x="2880" y="399"/>
                    <a:pt x="2738" y="122"/>
                    <a:pt x="2285" y="115"/>
                  </a:cubicBezTo>
                  <a:cubicBezTo>
                    <a:pt x="1950" y="110"/>
                    <a:pt x="1693" y="116"/>
                    <a:pt x="1228" y="191"/>
                  </a:cubicBezTo>
                  <a:cubicBezTo>
                    <a:pt x="853" y="251"/>
                    <a:pt x="0" y="125"/>
                    <a:pt x="0" y="1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3" y="24"/>
                    <a:pt x="295" y="90"/>
                  </a:cubicBezTo>
                  <a:cubicBezTo>
                    <a:pt x="532" y="151"/>
                    <a:pt x="965" y="181"/>
                    <a:pt x="1266" y="163"/>
                  </a:cubicBezTo>
                  <a:cubicBezTo>
                    <a:pt x="1546" y="145"/>
                    <a:pt x="1975" y="18"/>
                    <a:pt x="2297" y="14"/>
                  </a:cubicBezTo>
                  <a:cubicBezTo>
                    <a:pt x="2619" y="10"/>
                    <a:pt x="2880" y="155"/>
                    <a:pt x="2880" y="15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"/>
            <p:cNvSpPr>
              <a:spLocks/>
            </p:cNvSpPr>
            <p:nvPr userDrawn="1"/>
          </p:nvSpPr>
          <p:spPr bwMode="auto">
            <a:xfrm>
              <a:off x="0" y="443056"/>
              <a:ext cx="9144000" cy="928544"/>
            </a:xfrm>
            <a:custGeom>
              <a:avLst/>
              <a:gdLst>
                <a:gd name="T0" fmla="*/ 2880 w 2880"/>
                <a:gd name="T1" fmla="*/ 226 h 469"/>
                <a:gd name="T2" fmla="*/ 2880 w 2880"/>
                <a:gd name="T3" fmla="*/ 469 h 469"/>
                <a:gd name="T4" fmla="*/ 2303 w 2880"/>
                <a:gd name="T5" fmla="*/ 197 h 469"/>
                <a:gd name="T6" fmla="*/ 1214 w 2880"/>
                <a:gd name="T7" fmla="*/ 337 h 469"/>
                <a:gd name="T8" fmla="*/ 0 w 2880"/>
                <a:gd name="T9" fmla="*/ 255 h 469"/>
                <a:gd name="T10" fmla="*/ 0 w 2880"/>
                <a:gd name="T11" fmla="*/ 80 h 469"/>
                <a:gd name="T12" fmla="*/ 1205 w 2880"/>
                <a:gd name="T13" fmla="*/ 309 h 469"/>
                <a:gd name="T14" fmla="*/ 2323 w 2880"/>
                <a:gd name="T15" fmla="*/ 6 h 469"/>
                <a:gd name="T16" fmla="*/ 2880 w 2880"/>
                <a:gd name="T17" fmla="*/ 22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469">
                  <a:moveTo>
                    <a:pt x="2880" y="226"/>
                  </a:moveTo>
                  <a:cubicBezTo>
                    <a:pt x="2880" y="469"/>
                    <a:pt x="2880" y="469"/>
                    <a:pt x="2880" y="469"/>
                  </a:cubicBezTo>
                  <a:cubicBezTo>
                    <a:pt x="2880" y="469"/>
                    <a:pt x="2756" y="214"/>
                    <a:pt x="2303" y="197"/>
                  </a:cubicBezTo>
                  <a:cubicBezTo>
                    <a:pt x="1984" y="186"/>
                    <a:pt x="1688" y="291"/>
                    <a:pt x="1214" y="337"/>
                  </a:cubicBezTo>
                  <a:cubicBezTo>
                    <a:pt x="437" y="412"/>
                    <a:pt x="0" y="255"/>
                    <a:pt x="0" y="255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904" y="335"/>
                    <a:pt x="1205" y="309"/>
                  </a:cubicBezTo>
                  <a:cubicBezTo>
                    <a:pt x="1486" y="285"/>
                    <a:pt x="2001" y="11"/>
                    <a:pt x="2323" y="6"/>
                  </a:cubicBezTo>
                  <a:cubicBezTo>
                    <a:pt x="2645" y="0"/>
                    <a:pt x="2880" y="226"/>
                    <a:pt x="2880" y="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"/>
            <p:cNvSpPr>
              <a:spLocks/>
            </p:cNvSpPr>
            <p:nvPr userDrawn="1"/>
          </p:nvSpPr>
          <p:spPr bwMode="auto">
            <a:xfrm>
              <a:off x="0" y="227942"/>
              <a:ext cx="9144000" cy="927557"/>
            </a:xfrm>
            <a:custGeom>
              <a:avLst/>
              <a:gdLst>
                <a:gd name="T0" fmla="*/ 0 w 2880"/>
                <a:gd name="T1" fmla="*/ 226 h 469"/>
                <a:gd name="T2" fmla="*/ 0 w 2880"/>
                <a:gd name="T3" fmla="*/ 469 h 469"/>
                <a:gd name="T4" fmla="*/ 577 w 2880"/>
                <a:gd name="T5" fmla="*/ 197 h 469"/>
                <a:gd name="T6" fmla="*/ 1666 w 2880"/>
                <a:gd name="T7" fmla="*/ 336 h 469"/>
                <a:gd name="T8" fmla="*/ 2880 w 2880"/>
                <a:gd name="T9" fmla="*/ 254 h 469"/>
                <a:gd name="T10" fmla="*/ 2880 w 2880"/>
                <a:gd name="T11" fmla="*/ 79 h 469"/>
                <a:gd name="T12" fmla="*/ 1675 w 2880"/>
                <a:gd name="T13" fmla="*/ 308 h 469"/>
                <a:gd name="T14" fmla="*/ 557 w 2880"/>
                <a:gd name="T15" fmla="*/ 5 h 469"/>
                <a:gd name="T16" fmla="*/ 0 w 2880"/>
                <a:gd name="T17" fmla="*/ 22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469">
                  <a:moveTo>
                    <a:pt x="0" y="226"/>
                  </a:moveTo>
                  <a:cubicBezTo>
                    <a:pt x="0" y="469"/>
                    <a:pt x="0" y="469"/>
                    <a:pt x="0" y="469"/>
                  </a:cubicBezTo>
                  <a:cubicBezTo>
                    <a:pt x="0" y="469"/>
                    <a:pt x="124" y="213"/>
                    <a:pt x="577" y="197"/>
                  </a:cubicBezTo>
                  <a:cubicBezTo>
                    <a:pt x="896" y="185"/>
                    <a:pt x="1192" y="290"/>
                    <a:pt x="1666" y="336"/>
                  </a:cubicBezTo>
                  <a:cubicBezTo>
                    <a:pt x="2443" y="412"/>
                    <a:pt x="2880" y="254"/>
                    <a:pt x="2880" y="254"/>
                  </a:cubicBezTo>
                  <a:cubicBezTo>
                    <a:pt x="2880" y="79"/>
                    <a:pt x="2880" y="79"/>
                    <a:pt x="2880" y="79"/>
                  </a:cubicBezTo>
                  <a:cubicBezTo>
                    <a:pt x="2880" y="79"/>
                    <a:pt x="1976" y="334"/>
                    <a:pt x="1675" y="308"/>
                  </a:cubicBezTo>
                  <a:cubicBezTo>
                    <a:pt x="1395" y="284"/>
                    <a:pt x="879" y="11"/>
                    <a:pt x="557" y="5"/>
                  </a:cubicBezTo>
                  <a:cubicBezTo>
                    <a:pt x="235" y="0"/>
                    <a:pt x="0" y="226"/>
                    <a:pt x="0" y="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8654" y="12213"/>
            <a:ext cx="7907251" cy="3467973"/>
            <a:chOff x="-1028119" y="544938"/>
            <a:chExt cx="9643677" cy="4229538"/>
          </a:xfrm>
        </p:grpSpPr>
        <p:sp>
          <p:nvSpPr>
            <p:cNvPr id="10" name="Oval 9"/>
            <p:cNvSpPr/>
            <p:nvPr userDrawn="1"/>
          </p:nvSpPr>
          <p:spPr>
            <a:xfrm>
              <a:off x="-837875" y="3671650"/>
              <a:ext cx="699852" cy="69985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-1028119" y="1478437"/>
              <a:ext cx="662409" cy="66240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-1020479" y="782527"/>
              <a:ext cx="1109133" cy="110913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-662408" y="230817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-365710" y="2650299"/>
              <a:ext cx="531814" cy="5318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-788027" y="4263358"/>
              <a:ext cx="384745" cy="38474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-673302" y="10668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-226176" y="305574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-353350" y="1665883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-914400" y="26670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-851214" y="3111186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-465912" y="258711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-819621" y="3602971"/>
              <a:ext cx="272692" cy="27269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-442946" y="544938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-869469" y="72327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-369735" y="3981318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-306548" y="4648103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39766" y="85122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4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3097462" y="1949900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8489186" y="671310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741735" y="948238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 userDrawn="1"/>
          </p:nvSpPr>
          <p:spPr>
            <a:xfrm>
              <a:off x="2224237" y="628092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65" name="Freeform 5"/>
          <p:cNvSpPr>
            <a:spLocks/>
          </p:cNvSpPr>
          <p:nvPr userDrawn="1"/>
        </p:nvSpPr>
        <p:spPr bwMode="auto">
          <a:xfrm>
            <a:off x="0" y="6515341"/>
            <a:ext cx="9144000" cy="351126"/>
          </a:xfrm>
          <a:custGeom>
            <a:avLst/>
            <a:gdLst>
              <a:gd name="T0" fmla="*/ 2880 w 2880"/>
              <a:gd name="T1" fmla="*/ 155 h 399"/>
              <a:gd name="T2" fmla="*/ 2880 w 2880"/>
              <a:gd name="T3" fmla="*/ 399 h 399"/>
              <a:gd name="T4" fmla="*/ 2285 w 2880"/>
              <a:gd name="T5" fmla="*/ 115 h 399"/>
              <a:gd name="T6" fmla="*/ 1228 w 2880"/>
              <a:gd name="T7" fmla="*/ 191 h 399"/>
              <a:gd name="T8" fmla="*/ 0 w 2880"/>
              <a:gd name="T9" fmla="*/ 125 h 399"/>
              <a:gd name="T10" fmla="*/ 0 w 2880"/>
              <a:gd name="T11" fmla="*/ 0 h 399"/>
              <a:gd name="T12" fmla="*/ 295 w 2880"/>
              <a:gd name="T13" fmla="*/ 90 h 399"/>
              <a:gd name="T14" fmla="*/ 1266 w 2880"/>
              <a:gd name="T15" fmla="*/ 163 h 399"/>
              <a:gd name="T16" fmla="*/ 2297 w 2880"/>
              <a:gd name="T17" fmla="*/ 14 h 399"/>
              <a:gd name="T18" fmla="*/ 2880 w 2880"/>
              <a:gd name="T19" fmla="*/ 155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0" h="399">
                <a:moveTo>
                  <a:pt x="2880" y="155"/>
                </a:moveTo>
                <a:cubicBezTo>
                  <a:pt x="2880" y="399"/>
                  <a:pt x="2880" y="399"/>
                  <a:pt x="2880" y="399"/>
                </a:cubicBezTo>
                <a:cubicBezTo>
                  <a:pt x="2880" y="399"/>
                  <a:pt x="2738" y="122"/>
                  <a:pt x="2285" y="115"/>
                </a:cubicBezTo>
                <a:cubicBezTo>
                  <a:pt x="1950" y="110"/>
                  <a:pt x="1693" y="116"/>
                  <a:pt x="1228" y="191"/>
                </a:cubicBezTo>
                <a:cubicBezTo>
                  <a:pt x="853" y="251"/>
                  <a:pt x="0" y="125"/>
                  <a:pt x="0" y="125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43" y="24"/>
                  <a:pt x="295" y="90"/>
                </a:cubicBezTo>
                <a:cubicBezTo>
                  <a:pt x="532" y="151"/>
                  <a:pt x="965" y="181"/>
                  <a:pt x="1266" y="163"/>
                </a:cubicBezTo>
                <a:cubicBezTo>
                  <a:pt x="1546" y="145"/>
                  <a:pt x="1975" y="18"/>
                  <a:pt x="2297" y="14"/>
                </a:cubicBezTo>
                <a:cubicBezTo>
                  <a:pt x="2619" y="10"/>
                  <a:pt x="2880" y="155"/>
                  <a:pt x="2880" y="155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 flipH="1">
            <a:off x="236002" y="3637911"/>
            <a:ext cx="886426" cy="3139424"/>
            <a:chOff x="-1028119" y="544938"/>
            <a:chExt cx="1194223" cy="4229538"/>
          </a:xfrm>
        </p:grpSpPr>
        <p:sp>
          <p:nvSpPr>
            <p:cNvPr id="33" name="Oval 32"/>
            <p:cNvSpPr/>
            <p:nvPr userDrawn="1"/>
          </p:nvSpPr>
          <p:spPr>
            <a:xfrm>
              <a:off x="-837875" y="3671650"/>
              <a:ext cx="699852" cy="69985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-1028119" y="1478437"/>
              <a:ext cx="662409" cy="66240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-1020479" y="782527"/>
              <a:ext cx="1109133" cy="110913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"/>
                  </a:schemeClr>
                </a:gs>
                <a:gs pos="35000">
                  <a:schemeClr val="accent4">
                    <a:tint val="37000"/>
                    <a:satMod val="300000"/>
                    <a:alpha val="1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 userDrawn="1"/>
          </p:nvSpPr>
          <p:spPr>
            <a:xfrm>
              <a:off x="-662408" y="230817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 userDrawn="1"/>
          </p:nvSpPr>
          <p:spPr>
            <a:xfrm>
              <a:off x="-365710" y="2650299"/>
              <a:ext cx="531814" cy="5318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 userDrawn="1"/>
          </p:nvSpPr>
          <p:spPr>
            <a:xfrm>
              <a:off x="-788027" y="4263358"/>
              <a:ext cx="384745" cy="38474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 userDrawn="1"/>
          </p:nvSpPr>
          <p:spPr>
            <a:xfrm>
              <a:off x="-673302" y="10668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 userDrawn="1"/>
          </p:nvSpPr>
          <p:spPr>
            <a:xfrm>
              <a:off x="-226176" y="305574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 userDrawn="1"/>
          </p:nvSpPr>
          <p:spPr>
            <a:xfrm>
              <a:off x="-353350" y="1665883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-914400" y="26670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3" name="Oval 42"/>
            <p:cNvSpPr/>
            <p:nvPr userDrawn="1"/>
          </p:nvSpPr>
          <p:spPr>
            <a:xfrm>
              <a:off x="-851214" y="3111186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4" name="Oval 43"/>
            <p:cNvSpPr/>
            <p:nvPr userDrawn="1"/>
          </p:nvSpPr>
          <p:spPr>
            <a:xfrm>
              <a:off x="-465912" y="258711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 userDrawn="1"/>
          </p:nvSpPr>
          <p:spPr>
            <a:xfrm>
              <a:off x="-819621" y="3602971"/>
              <a:ext cx="272692" cy="27269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-442946" y="544938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7" name="Oval 46"/>
            <p:cNvSpPr/>
            <p:nvPr userDrawn="1"/>
          </p:nvSpPr>
          <p:spPr>
            <a:xfrm>
              <a:off x="-869469" y="72327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/>
            <p:nvPr userDrawn="1"/>
          </p:nvSpPr>
          <p:spPr>
            <a:xfrm>
              <a:off x="-369735" y="3981318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9" name="Oval 48"/>
            <p:cNvSpPr/>
            <p:nvPr userDrawn="1"/>
          </p:nvSpPr>
          <p:spPr>
            <a:xfrm>
              <a:off x="-306548" y="4648103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487648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(Purple)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ippling Water Loop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337094"/>
            <a:ext cx="9144000" cy="552090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0" y="-1"/>
            <a:ext cx="9144000" cy="1371601"/>
            <a:chOff x="0" y="-1"/>
            <a:chExt cx="9144000" cy="1371601"/>
          </a:xfrm>
        </p:grpSpPr>
        <p:sp>
          <p:nvSpPr>
            <p:cNvPr id="56" name="Freeform 5"/>
            <p:cNvSpPr>
              <a:spLocks/>
            </p:cNvSpPr>
            <p:nvPr userDrawn="1"/>
          </p:nvSpPr>
          <p:spPr bwMode="auto">
            <a:xfrm>
              <a:off x="0" y="-1"/>
              <a:ext cx="9144000" cy="789410"/>
            </a:xfrm>
            <a:custGeom>
              <a:avLst/>
              <a:gdLst>
                <a:gd name="T0" fmla="*/ 2880 w 2880"/>
                <a:gd name="T1" fmla="*/ 155 h 399"/>
                <a:gd name="T2" fmla="*/ 2880 w 2880"/>
                <a:gd name="T3" fmla="*/ 399 h 399"/>
                <a:gd name="T4" fmla="*/ 2285 w 2880"/>
                <a:gd name="T5" fmla="*/ 115 h 399"/>
                <a:gd name="T6" fmla="*/ 1228 w 2880"/>
                <a:gd name="T7" fmla="*/ 191 h 399"/>
                <a:gd name="T8" fmla="*/ 0 w 2880"/>
                <a:gd name="T9" fmla="*/ 125 h 399"/>
                <a:gd name="T10" fmla="*/ 0 w 2880"/>
                <a:gd name="T11" fmla="*/ 0 h 399"/>
                <a:gd name="T12" fmla="*/ 295 w 2880"/>
                <a:gd name="T13" fmla="*/ 90 h 399"/>
                <a:gd name="T14" fmla="*/ 1266 w 2880"/>
                <a:gd name="T15" fmla="*/ 163 h 399"/>
                <a:gd name="T16" fmla="*/ 2297 w 2880"/>
                <a:gd name="T17" fmla="*/ 14 h 399"/>
                <a:gd name="T18" fmla="*/ 2880 w 2880"/>
                <a:gd name="T19" fmla="*/ 155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399">
                  <a:moveTo>
                    <a:pt x="2880" y="155"/>
                  </a:moveTo>
                  <a:cubicBezTo>
                    <a:pt x="2880" y="399"/>
                    <a:pt x="2880" y="399"/>
                    <a:pt x="2880" y="399"/>
                  </a:cubicBezTo>
                  <a:cubicBezTo>
                    <a:pt x="2880" y="399"/>
                    <a:pt x="2738" y="122"/>
                    <a:pt x="2285" y="115"/>
                  </a:cubicBezTo>
                  <a:cubicBezTo>
                    <a:pt x="1950" y="110"/>
                    <a:pt x="1693" y="116"/>
                    <a:pt x="1228" y="191"/>
                  </a:cubicBezTo>
                  <a:cubicBezTo>
                    <a:pt x="853" y="251"/>
                    <a:pt x="0" y="125"/>
                    <a:pt x="0" y="1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3" y="24"/>
                    <a:pt x="295" y="90"/>
                  </a:cubicBezTo>
                  <a:cubicBezTo>
                    <a:pt x="532" y="151"/>
                    <a:pt x="965" y="181"/>
                    <a:pt x="1266" y="163"/>
                  </a:cubicBezTo>
                  <a:cubicBezTo>
                    <a:pt x="1546" y="145"/>
                    <a:pt x="1975" y="18"/>
                    <a:pt x="2297" y="14"/>
                  </a:cubicBezTo>
                  <a:cubicBezTo>
                    <a:pt x="2619" y="10"/>
                    <a:pt x="2880" y="155"/>
                    <a:pt x="2880" y="15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"/>
            <p:cNvSpPr>
              <a:spLocks/>
            </p:cNvSpPr>
            <p:nvPr userDrawn="1"/>
          </p:nvSpPr>
          <p:spPr bwMode="auto">
            <a:xfrm>
              <a:off x="0" y="443056"/>
              <a:ext cx="9144000" cy="928544"/>
            </a:xfrm>
            <a:custGeom>
              <a:avLst/>
              <a:gdLst>
                <a:gd name="T0" fmla="*/ 2880 w 2880"/>
                <a:gd name="T1" fmla="*/ 226 h 469"/>
                <a:gd name="T2" fmla="*/ 2880 w 2880"/>
                <a:gd name="T3" fmla="*/ 469 h 469"/>
                <a:gd name="T4" fmla="*/ 2303 w 2880"/>
                <a:gd name="T5" fmla="*/ 197 h 469"/>
                <a:gd name="T6" fmla="*/ 1214 w 2880"/>
                <a:gd name="T7" fmla="*/ 337 h 469"/>
                <a:gd name="T8" fmla="*/ 0 w 2880"/>
                <a:gd name="T9" fmla="*/ 255 h 469"/>
                <a:gd name="T10" fmla="*/ 0 w 2880"/>
                <a:gd name="T11" fmla="*/ 80 h 469"/>
                <a:gd name="T12" fmla="*/ 1205 w 2880"/>
                <a:gd name="T13" fmla="*/ 309 h 469"/>
                <a:gd name="T14" fmla="*/ 2323 w 2880"/>
                <a:gd name="T15" fmla="*/ 6 h 469"/>
                <a:gd name="T16" fmla="*/ 2880 w 2880"/>
                <a:gd name="T17" fmla="*/ 22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469">
                  <a:moveTo>
                    <a:pt x="2880" y="226"/>
                  </a:moveTo>
                  <a:cubicBezTo>
                    <a:pt x="2880" y="469"/>
                    <a:pt x="2880" y="469"/>
                    <a:pt x="2880" y="469"/>
                  </a:cubicBezTo>
                  <a:cubicBezTo>
                    <a:pt x="2880" y="469"/>
                    <a:pt x="2756" y="214"/>
                    <a:pt x="2303" y="197"/>
                  </a:cubicBezTo>
                  <a:cubicBezTo>
                    <a:pt x="1984" y="186"/>
                    <a:pt x="1688" y="291"/>
                    <a:pt x="1214" y="337"/>
                  </a:cubicBezTo>
                  <a:cubicBezTo>
                    <a:pt x="437" y="412"/>
                    <a:pt x="0" y="255"/>
                    <a:pt x="0" y="255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904" y="335"/>
                    <a:pt x="1205" y="309"/>
                  </a:cubicBezTo>
                  <a:cubicBezTo>
                    <a:pt x="1486" y="285"/>
                    <a:pt x="2001" y="11"/>
                    <a:pt x="2323" y="6"/>
                  </a:cubicBezTo>
                  <a:cubicBezTo>
                    <a:pt x="2645" y="0"/>
                    <a:pt x="2880" y="226"/>
                    <a:pt x="2880" y="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7"/>
            <p:cNvSpPr>
              <a:spLocks/>
            </p:cNvSpPr>
            <p:nvPr userDrawn="1"/>
          </p:nvSpPr>
          <p:spPr bwMode="auto">
            <a:xfrm>
              <a:off x="0" y="227942"/>
              <a:ext cx="9144000" cy="927557"/>
            </a:xfrm>
            <a:custGeom>
              <a:avLst/>
              <a:gdLst>
                <a:gd name="T0" fmla="*/ 0 w 2880"/>
                <a:gd name="T1" fmla="*/ 226 h 469"/>
                <a:gd name="T2" fmla="*/ 0 w 2880"/>
                <a:gd name="T3" fmla="*/ 469 h 469"/>
                <a:gd name="T4" fmla="*/ 577 w 2880"/>
                <a:gd name="T5" fmla="*/ 197 h 469"/>
                <a:gd name="T6" fmla="*/ 1666 w 2880"/>
                <a:gd name="T7" fmla="*/ 336 h 469"/>
                <a:gd name="T8" fmla="*/ 2880 w 2880"/>
                <a:gd name="T9" fmla="*/ 254 h 469"/>
                <a:gd name="T10" fmla="*/ 2880 w 2880"/>
                <a:gd name="T11" fmla="*/ 79 h 469"/>
                <a:gd name="T12" fmla="*/ 1675 w 2880"/>
                <a:gd name="T13" fmla="*/ 308 h 469"/>
                <a:gd name="T14" fmla="*/ 557 w 2880"/>
                <a:gd name="T15" fmla="*/ 5 h 469"/>
                <a:gd name="T16" fmla="*/ 0 w 2880"/>
                <a:gd name="T17" fmla="*/ 22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469">
                  <a:moveTo>
                    <a:pt x="0" y="226"/>
                  </a:moveTo>
                  <a:cubicBezTo>
                    <a:pt x="0" y="469"/>
                    <a:pt x="0" y="469"/>
                    <a:pt x="0" y="469"/>
                  </a:cubicBezTo>
                  <a:cubicBezTo>
                    <a:pt x="0" y="469"/>
                    <a:pt x="124" y="213"/>
                    <a:pt x="577" y="197"/>
                  </a:cubicBezTo>
                  <a:cubicBezTo>
                    <a:pt x="896" y="185"/>
                    <a:pt x="1192" y="290"/>
                    <a:pt x="1666" y="336"/>
                  </a:cubicBezTo>
                  <a:cubicBezTo>
                    <a:pt x="2443" y="412"/>
                    <a:pt x="2880" y="254"/>
                    <a:pt x="2880" y="254"/>
                  </a:cubicBezTo>
                  <a:cubicBezTo>
                    <a:pt x="2880" y="79"/>
                    <a:pt x="2880" y="79"/>
                    <a:pt x="2880" y="79"/>
                  </a:cubicBezTo>
                  <a:cubicBezTo>
                    <a:pt x="2880" y="79"/>
                    <a:pt x="1976" y="334"/>
                    <a:pt x="1675" y="308"/>
                  </a:cubicBezTo>
                  <a:cubicBezTo>
                    <a:pt x="1395" y="284"/>
                    <a:pt x="879" y="11"/>
                    <a:pt x="557" y="5"/>
                  </a:cubicBezTo>
                  <a:cubicBezTo>
                    <a:pt x="235" y="0"/>
                    <a:pt x="0" y="226"/>
                    <a:pt x="0" y="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8654" y="12213"/>
            <a:ext cx="7907251" cy="3467973"/>
            <a:chOff x="-1028119" y="544938"/>
            <a:chExt cx="9643677" cy="4229538"/>
          </a:xfrm>
        </p:grpSpPr>
        <p:sp>
          <p:nvSpPr>
            <p:cNvPr id="10" name="Oval 9"/>
            <p:cNvSpPr/>
            <p:nvPr userDrawn="1"/>
          </p:nvSpPr>
          <p:spPr>
            <a:xfrm>
              <a:off x="-837875" y="3671650"/>
              <a:ext cx="699852" cy="69985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-1028119" y="1478437"/>
              <a:ext cx="662409" cy="66240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-1020479" y="782527"/>
              <a:ext cx="1109133" cy="110913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-662408" y="230817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-365710" y="2650299"/>
              <a:ext cx="531814" cy="5318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-788027" y="4263358"/>
              <a:ext cx="384745" cy="38474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-673302" y="10668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-226176" y="305574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-353350" y="1665883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-914400" y="26670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-851214" y="3111186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-465912" y="258711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-819621" y="3602971"/>
              <a:ext cx="272692" cy="27269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-442946" y="544938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-869469" y="72327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-369735" y="3981318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-306548" y="4648103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39766" y="85122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4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3097462" y="1949900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8489186" y="671310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741735" y="948238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 userDrawn="1"/>
          </p:nvSpPr>
          <p:spPr>
            <a:xfrm>
              <a:off x="2224237" y="628092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60" name="Freeform 5"/>
          <p:cNvSpPr>
            <a:spLocks/>
          </p:cNvSpPr>
          <p:nvPr userDrawn="1"/>
        </p:nvSpPr>
        <p:spPr bwMode="auto">
          <a:xfrm>
            <a:off x="0" y="6515341"/>
            <a:ext cx="9144000" cy="351126"/>
          </a:xfrm>
          <a:custGeom>
            <a:avLst/>
            <a:gdLst>
              <a:gd name="T0" fmla="*/ 2880 w 2880"/>
              <a:gd name="T1" fmla="*/ 155 h 399"/>
              <a:gd name="T2" fmla="*/ 2880 w 2880"/>
              <a:gd name="T3" fmla="*/ 399 h 399"/>
              <a:gd name="T4" fmla="*/ 2285 w 2880"/>
              <a:gd name="T5" fmla="*/ 115 h 399"/>
              <a:gd name="T6" fmla="*/ 1228 w 2880"/>
              <a:gd name="T7" fmla="*/ 191 h 399"/>
              <a:gd name="T8" fmla="*/ 0 w 2880"/>
              <a:gd name="T9" fmla="*/ 125 h 399"/>
              <a:gd name="T10" fmla="*/ 0 w 2880"/>
              <a:gd name="T11" fmla="*/ 0 h 399"/>
              <a:gd name="T12" fmla="*/ 295 w 2880"/>
              <a:gd name="T13" fmla="*/ 90 h 399"/>
              <a:gd name="T14" fmla="*/ 1266 w 2880"/>
              <a:gd name="T15" fmla="*/ 163 h 399"/>
              <a:gd name="T16" fmla="*/ 2297 w 2880"/>
              <a:gd name="T17" fmla="*/ 14 h 399"/>
              <a:gd name="T18" fmla="*/ 2880 w 2880"/>
              <a:gd name="T19" fmla="*/ 155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0" h="399">
                <a:moveTo>
                  <a:pt x="2880" y="155"/>
                </a:moveTo>
                <a:cubicBezTo>
                  <a:pt x="2880" y="399"/>
                  <a:pt x="2880" y="399"/>
                  <a:pt x="2880" y="399"/>
                </a:cubicBezTo>
                <a:cubicBezTo>
                  <a:pt x="2880" y="399"/>
                  <a:pt x="2738" y="122"/>
                  <a:pt x="2285" y="115"/>
                </a:cubicBezTo>
                <a:cubicBezTo>
                  <a:pt x="1950" y="110"/>
                  <a:pt x="1693" y="116"/>
                  <a:pt x="1228" y="191"/>
                </a:cubicBezTo>
                <a:cubicBezTo>
                  <a:pt x="853" y="251"/>
                  <a:pt x="0" y="125"/>
                  <a:pt x="0" y="125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43" y="24"/>
                  <a:pt x="295" y="90"/>
                </a:cubicBezTo>
                <a:cubicBezTo>
                  <a:pt x="532" y="151"/>
                  <a:pt x="965" y="181"/>
                  <a:pt x="1266" y="163"/>
                </a:cubicBezTo>
                <a:cubicBezTo>
                  <a:pt x="1546" y="145"/>
                  <a:pt x="1975" y="18"/>
                  <a:pt x="2297" y="14"/>
                </a:cubicBezTo>
                <a:cubicBezTo>
                  <a:pt x="2619" y="10"/>
                  <a:pt x="2880" y="155"/>
                  <a:pt x="2880" y="155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 flipH="1">
            <a:off x="236002" y="3637911"/>
            <a:ext cx="886426" cy="3139424"/>
            <a:chOff x="-1028119" y="544938"/>
            <a:chExt cx="1194223" cy="4229538"/>
          </a:xfrm>
        </p:grpSpPr>
        <p:sp>
          <p:nvSpPr>
            <p:cNvPr id="33" name="Oval 32"/>
            <p:cNvSpPr/>
            <p:nvPr userDrawn="1"/>
          </p:nvSpPr>
          <p:spPr>
            <a:xfrm>
              <a:off x="-837875" y="3671650"/>
              <a:ext cx="699852" cy="69985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-1028119" y="1478437"/>
              <a:ext cx="662409" cy="66240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-1020479" y="782527"/>
              <a:ext cx="1109133" cy="110913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"/>
                  </a:schemeClr>
                </a:gs>
                <a:gs pos="35000">
                  <a:schemeClr val="accent4">
                    <a:tint val="37000"/>
                    <a:satMod val="300000"/>
                    <a:alpha val="1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 userDrawn="1"/>
          </p:nvSpPr>
          <p:spPr>
            <a:xfrm>
              <a:off x="-662408" y="230817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 userDrawn="1"/>
          </p:nvSpPr>
          <p:spPr>
            <a:xfrm>
              <a:off x="-365710" y="2650299"/>
              <a:ext cx="531814" cy="5318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 userDrawn="1"/>
          </p:nvSpPr>
          <p:spPr>
            <a:xfrm>
              <a:off x="-788027" y="4263358"/>
              <a:ext cx="384745" cy="38474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 userDrawn="1"/>
          </p:nvSpPr>
          <p:spPr>
            <a:xfrm>
              <a:off x="-673302" y="10668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 userDrawn="1"/>
          </p:nvSpPr>
          <p:spPr>
            <a:xfrm>
              <a:off x="-226176" y="305574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 userDrawn="1"/>
          </p:nvSpPr>
          <p:spPr>
            <a:xfrm>
              <a:off x="-353350" y="1665883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-914400" y="26670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3" name="Oval 42"/>
            <p:cNvSpPr/>
            <p:nvPr userDrawn="1"/>
          </p:nvSpPr>
          <p:spPr>
            <a:xfrm>
              <a:off x="-851214" y="3111186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4" name="Oval 43"/>
            <p:cNvSpPr/>
            <p:nvPr userDrawn="1"/>
          </p:nvSpPr>
          <p:spPr>
            <a:xfrm>
              <a:off x="-465912" y="258711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 userDrawn="1"/>
          </p:nvSpPr>
          <p:spPr>
            <a:xfrm>
              <a:off x="-819621" y="3602971"/>
              <a:ext cx="272692" cy="27269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-442946" y="544938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7" name="Oval 46"/>
            <p:cNvSpPr/>
            <p:nvPr userDrawn="1"/>
          </p:nvSpPr>
          <p:spPr>
            <a:xfrm>
              <a:off x="-869469" y="72327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/>
            <p:nvPr userDrawn="1"/>
          </p:nvSpPr>
          <p:spPr>
            <a:xfrm>
              <a:off x="-369735" y="3981318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9" name="Oval 48"/>
            <p:cNvSpPr/>
            <p:nvPr userDrawn="1"/>
          </p:nvSpPr>
          <p:spPr>
            <a:xfrm>
              <a:off x="-306548" y="4648103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84699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446" y="4605298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6446" y="3916392"/>
            <a:ext cx="7772400" cy="6889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993366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174519"/>
            <a:ext cx="9144000" cy="327804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3648970"/>
            <a:ext cx="9144000" cy="138023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916391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8654" y="12213"/>
            <a:ext cx="7907251" cy="3467973"/>
            <a:chOff x="-1028119" y="544938"/>
            <a:chExt cx="9643677" cy="4229538"/>
          </a:xfrm>
        </p:grpSpPr>
        <p:sp>
          <p:nvSpPr>
            <p:cNvPr id="12" name="Oval 11"/>
            <p:cNvSpPr/>
            <p:nvPr userDrawn="1"/>
          </p:nvSpPr>
          <p:spPr>
            <a:xfrm>
              <a:off x="-837875" y="3671650"/>
              <a:ext cx="699852" cy="69985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-1028119" y="1478437"/>
              <a:ext cx="662409" cy="66240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-1020479" y="782527"/>
              <a:ext cx="1109133" cy="110913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-662408" y="230817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-365710" y="2650299"/>
              <a:ext cx="531814" cy="5318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-788027" y="4263358"/>
              <a:ext cx="384745" cy="38474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-673302" y="10668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-226176" y="305574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-353350" y="1665883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-914400" y="26670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-851214" y="3111186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-465912" y="258711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-819621" y="3602971"/>
              <a:ext cx="272692" cy="27269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-442946" y="544938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-869469" y="72327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-369735" y="3981318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-306548" y="4648103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4439766" y="85122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3097462" y="1949900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 userDrawn="1"/>
          </p:nvSpPr>
          <p:spPr>
            <a:xfrm>
              <a:off x="8489186" y="671310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 userDrawn="1"/>
          </p:nvSpPr>
          <p:spPr>
            <a:xfrm>
              <a:off x="741735" y="948238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 userDrawn="1"/>
          </p:nvSpPr>
          <p:spPr>
            <a:xfrm>
              <a:off x="2224237" y="628092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3800" y="1558925"/>
            <a:ext cx="3622675" cy="4859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6405" y="1558925"/>
            <a:ext cx="3590395" cy="4859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3800" y="1457320"/>
            <a:ext cx="3622675" cy="667811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Tx/>
              <a:buFont typeface="Arial" pitchFamily="34" charset="0"/>
              <a:buNone/>
              <a:tabLst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Tx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3800" y="2159000"/>
            <a:ext cx="3622675" cy="42592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68647" y="1457320"/>
            <a:ext cx="3624098" cy="667811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68647" y="2159000"/>
            <a:ext cx="3624098" cy="42592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ippling Water Loop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0" y="1337094"/>
            <a:ext cx="9144000" cy="55209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98025"/>
            <a:ext cx="11430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4D067-4ADC-4E44-A8E1-EC6D134DA828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0" y="6598025"/>
            <a:ext cx="67056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598025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>
            <a:off x="0" y="-1"/>
            <a:ext cx="9144000" cy="1371601"/>
            <a:chOff x="0" y="-1"/>
            <a:chExt cx="9144000" cy="1371601"/>
          </a:xfrm>
        </p:grpSpPr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0" y="-1"/>
              <a:ext cx="9144000" cy="789410"/>
            </a:xfrm>
            <a:custGeom>
              <a:avLst/>
              <a:gdLst>
                <a:gd name="T0" fmla="*/ 2880 w 2880"/>
                <a:gd name="T1" fmla="*/ 155 h 399"/>
                <a:gd name="T2" fmla="*/ 2880 w 2880"/>
                <a:gd name="T3" fmla="*/ 399 h 399"/>
                <a:gd name="T4" fmla="*/ 2285 w 2880"/>
                <a:gd name="T5" fmla="*/ 115 h 399"/>
                <a:gd name="T6" fmla="*/ 1228 w 2880"/>
                <a:gd name="T7" fmla="*/ 191 h 399"/>
                <a:gd name="T8" fmla="*/ 0 w 2880"/>
                <a:gd name="T9" fmla="*/ 125 h 399"/>
                <a:gd name="T10" fmla="*/ 0 w 2880"/>
                <a:gd name="T11" fmla="*/ 0 h 399"/>
                <a:gd name="T12" fmla="*/ 295 w 2880"/>
                <a:gd name="T13" fmla="*/ 90 h 399"/>
                <a:gd name="T14" fmla="*/ 1266 w 2880"/>
                <a:gd name="T15" fmla="*/ 163 h 399"/>
                <a:gd name="T16" fmla="*/ 2297 w 2880"/>
                <a:gd name="T17" fmla="*/ 14 h 399"/>
                <a:gd name="T18" fmla="*/ 2880 w 2880"/>
                <a:gd name="T19" fmla="*/ 155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399">
                  <a:moveTo>
                    <a:pt x="2880" y="155"/>
                  </a:moveTo>
                  <a:cubicBezTo>
                    <a:pt x="2880" y="399"/>
                    <a:pt x="2880" y="399"/>
                    <a:pt x="2880" y="399"/>
                  </a:cubicBezTo>
                  <a:cubicBezTo>
                    <a:pt x="2880" y="399"/>
                    <a:pt x="2738" y="122"/>
                    <a:pt x="2285" y="115"/>
                  </a:cubicBezTo>
                  <a:cubicBezTo>
                    <a:pt x="1950" y="110"/>
                    <a:pt x="1693" y="116"/>
                    <a:pt x="1228" y="191"/>
                  </a:cubicBezTo>
                  <a:cubicBezTo>
                    <a:pt x="853" y="251"/>
                    <a:pt x="0" y="125"/>
                    <a:pt x="0" y="1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3" y="24"/>
                    <a:pt x="295" y="90"/>
                  </a:cubicBezTo>
                  <a:cubicBezTo>
                    <a:pt x="532" y="151"/>
                    <a:pt x="965" y="181"/>
                    <a:pt x="1266" y="163"/>
                  </a:cubicBezTo>
                  <a:cubicBezTo>
                    <a:pt x="1546" y="145"/>
                    <a:pt x="1975" y="18"/>
                    <a:pt x="2297" y="14"/>
                  </a:cubicBezTo>
                  <a:cubicBezTo>
                    <a:pt x="2619" y="10"/>
                    <a:pt x="2880" y="155"/>
                    <a:pt x="2880" y="15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0" y="443056"/>
              <a:ext cx="9144000" cy="928544"/>
            </a:xfrm>
            <a:custGeom>
              <a:avLst/>
              <a:gdLst>
                <a:gd name="T0" fmla="*/ 2880 w 2880"/>
                <a:gd name="T1" fmla="*/ 226 h 469"/>
                <a:gd name="T2" fmla="*/ 2880 w 2880"/>
                <a:gd name="T3" fmla="*/ 469 h 469"/>
                <a:gd name="T4" fmla="*/ 2303 w 2880"/>
                <a:gd name="T5" fmla="*/ 197 h 469"/>
                <a:gd name="T6" fmla="*/ 1214 w 2880"/>
                <a:gd name="T7" fmla="*/ 337 h 469"/>
                <a:gd name="T8" fmla="*/ 0 w 2880"/>
                <a:gd name="T9" fmla="*/ 255 h 469"/>
                <a:gd name="T10" fmla="*/ 0 w 2880"/>
                <a:gd name="T11" fmla="*/ 80 h 469"/>
                <a:gd name="T12" fmla="*/ 1205 w 2880"/>
                <a:gd name="T13" fmla="*/ 309 h 469"/>
                <a:gd name="T14" fmla="*/ 2323 w 2880"/>
                <a:gd name="T15" fmla="*/ 6 h 469"/>
                <a:gd name="T16" fmla="*/ 2880 w 2880"/>
                <a:gd name="T17" fmla="*/ 22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469">
                  <a:moveTo>
                    <a:pt x="2880" y="226"/>
                  </a:moveTo>
                  <a:cubicBezTo>
                    <a:pt x="2880" y="469"/>
                    <a:pt x="2880" y="469"/>
                    <a:pt x="2880" y="469"/>
                  </a:cubicBezTo>
                  <a:cubicBezTo>
                    <a:pt x="2880" y="469"/>
                    <a:pt x="2756" y="214"/>
                    <a:pt x="2303" y="197"/>
                  </a:cubicBezTo>
                  <a:cubicBezTo>
                    <a:pt x="1984" y="186"/>
                    <a:pt x="1688" y="291"/>
                    <a:pt x="1214" y="337"/>
                  </a:cubicBezTo>
                  <a:cubicBezTo>
                    <a:pt x="437" y="412"/>
                    <a:pt x="0" y="255"/>
                    <a:pt x="0" y="255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904" y="335"/>
                    <a:pt x="1205" y="309"/>
                  </a:cubicBezTo>
                  <a:cubicBezTo>
                    <a:pt x="1486" y="285"/>
                    <a:pt x="2001" y="11"/>
                    <a:pt x="2323" y="6"/>
                  </a:cubicBezTo>
                  <a:cubicBezTo>
                    <a:pt x="2645" y="0"/>
                    <a:pt x="2880" y="226"/>
                    <a:pt x="2880" y="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0" y="227942"/>
              <a:ext cx="9144000" cy="927557"/>
            </a:xfrm>
            <a:custGeom>
              <a:avLst/>
              <a:gdLst>
                <a:gd name="T0" fmla="*/ 0 w 2880"/>
                <a:gd name="T1" fmla="*/ 226 h 469"/>
                <a:gd name="T2" fmla="*/ 0 w 2880"/>
                <a:gd name="T3" fmla="*/ 469 h 469"/>
                <a:gd name="T4" fmla="*/ 577 w 2880"/>
                <a:gd name="T5" fmla="*/ 197 h 469"/>
                <a:gd name="T6" fmla="*/ 1666 w 2880"/>
                <a:gd name="T7" fmla="*/ 336 h 469"/>
                <a:gd name="T8" fmla="*/ 2880 w 2880"/>
                <a:gd name="T9" fmla="*/ 254 h 469"/>
                <a:gd name="T10" fmla="*/ 2880 w 2880"/>
                <a:gd name="T11" fmla="*/ 79 h 469"/>
                <a:gd name="T12" fmla="*/ 1675 w 2880"/>
                <a:gd name="T13" fmla="*/ 308 h 469"/>
                <a:gd name="T14" fmla="*/ 557 w 2880"/>
                <a:gd name="T15" fmla="*/ 5 h 469"/>
                <a:gd name="T16" fmla="*/ 0 w 2880"/>
                <a:gd name="T17" fmla="*/ 22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469">
                  <a:moveTo>
                    <a:pt x="0" y="226"/>
                  </a:moveTo>
                  <a:cubicBezTo>
                    <a:pt x="0" y="469"/>
                    <a:pt x="0" y="469"/>
                    <a:pt x="0" y="469"/>
                  </a:cubicBezTo>
                  <a:cubicBezTo>
                    <a:pt x="0" y="469"/>
                    <a:pt x="124" y="213"/>
                    <a:pt x="577" y="197"/>
                  </a:cubicBezTo>
                  <a:cubicBezTo>
                    <a:pt x="896" y="185"/>
                    <a:pt x="1192" y="290"/>
                    <a:pt x="1666" y="336"/>
                  </a:cubicBezTo>
                  <a:cubicBezTo>
                    <a:pt x="2443" y="412"/>
                    <a:pt x="2880" y="254"/>
                    <a:pt x="2880" y="254"/>
                  </a:cubicBezTo>
                  <a:cubicBezTo>
                    <a:pt x="2880" y="79"/>
                    <a:pt x="2880" y="79"/>
                    <a:pt x="2880" y="79"/>
                  </a:cubicBezTo>
                  <a:cubicBezTo>
                    <a:pt x="2880" y="79"/>
                    <a:pt x="1976" y="334"/>
                    <a:pt x="1675" y="308"/>
                  </a:cubicBezTo>
                  <a:cubicBezTo>
                    <a:pt x="1395" y="284"/>
                    <a:pt x="879" y="11"/>
                    <a:pt x="557" y="5"/>
                  </a:cubicBezTo>
                  <a:cubicBezTo>
                    <a:pt x="235" y="0"/>
                    <a:pt x="0" y="226"/>
                    <a:pt x="0" y="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Freeform 5"/>
          <p:cNvSpPr>
            <a:spLocks/>
          </p:cNvSpPr>
          <p:nvPr/>
        </p:nvSpPr>
        <p:spPr bwMode="auto">
          <a:xfrm>
            <a:off x="0" y="6515341"/>
            <a:ext cx="9144000" cy="351126"/>
          </a:xfrm>
          <a:custGeom>
            <a:avLst/>
            <a:gdLst>
              <a:gd name="T0" fmla="*/ 2880 w 2880"/>
              <a:gd name="T1" fmla="*/ 155 h 399"/>
              <a:gd name="T2" fmla="*/ 2880 w 2880"/>
              <a:gd name="T3" fmla="*/ 399 h 399"/>
              <a:gd name="T4" fmla="*/ 2285 w 2880"/>
              <a:gd name="T5" fmla="*/ 115 h 399"/>
              <a:gd name="T6" fmla="*/ 1228 w 2880"/>
              <a:gd name="T7" fmla="*/ 191 h 399"/>
              <a:gd name="T8" fmla="*/ 0 w 2880"/>
              <a:gd name="T9" fmla="*/ 125 h 399"/>
              <a:gd name="T10" fmla="*/ 0 w 2880"/>
              <a:gd name="T11" fmla="*/ 0 h 399"/>
              <a:gd name="T12" fmla="*/ 295 w 2880"/>
              <a:gd name="T13" fmla="*/ 90 h 399"/>
              <a:gd name="T14" fmla="*/ 1266 w 2880"/>
              <a:gd name="T15" fmla="*/ 163 h 399"/>
              <a:gd name="T16" fmla="*/ 2297 w 2880"/>
              <a:gd name="T17" fmla="*/ 14 h 399"/>
              <a:gd name="T18" fmla="*/ 2880 w 2880"/>
              <a:gd name="T19" fmla="*/ 155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0" h="399">
                <a:moveTo>
                  <a:pt x="2880" y="155"/>
                </a:moveTo>
                <a:cubicBezTo>
                  <a:pt x="2880" y="399"/>
                  <a:pt x="2880" y="399"/>
                  <a:pt x="2880" y="399"/>
                </a:cubicBezTo>
                <a:cubicBezTo>
                  <a:pt x="2880" y="399"/>
                  <a:pt x="2738" y="122"/>
                  <a:pt x="2285" y="115"/>
                </a:cubicBezTo>
                <a:cubicBezTo>
                  <a:pt x="1950" y="110"/>
                  <a:pt x="1693" y="116"/>
                  <a:pt x="1228" y="191"/>
                </a:cubicBezTo>
                <a:cubicBezTo>
                  <a:pt x="853" y="251"/>
                  <a:pt x="0" y="125"/>
                  <a:pt x="0" y="125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43" y="24"/>
                  <a:pt x="295" y="90"/>
                </a:cubicBezTo>
                <a:cubicBezTo>
                  <a:pt x="532" y="151"/>
                  <a:pt x="965" y="181"/>
                  <a:pt x="1266" y="163"/>
                </a:cubicBezTo>
                <a:cubicBezTo>
                  <a:pt x="1546" y="145"/>
                  <a:pt x="1975" y="18"/>
                  <a:pt x="2297" y="14"/>
                </a:cubicBezTo>
                <a:cubicBezTo>
                  <a:pt x="2619" y="10"/>
                  <a:pt x="2880" y="155"/>
                  <a:pt x="2880" y="155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>
            <a:off x="88654" y="12213"/>
            <a:ext cx="7907251" cy="6765122"/>
            <a:chOff x="88654" y="12213"/>
            <a:chExt cx="7907251" cy="6765122"/>
          </a:xfrm>
        </p:grpSpPr>
        <p:grpSp>
          <p:nvGrpSpPr>
            <p:cNvPr id="51" name="Group 50"/>
            <p:cNvGrpSpPr/>
            <p:nvPr userDrawn="1"/>
          </p:nvGrpSpPr>
          <p:grpSpPr>
            <a:xfrm>
              <a:off x="88654" y="12213"/>
              <a:ext cx="7907251" cy="3467973"/>
              <a:chOff x="-1028119" y="544938"/>
              <a:chExt cx="9643677" cy="4229538"/>
            </a:xfrm>
          </p:grpSpPr>
          <p:sp>
            <p:nvSpPr>
              <p:cNvPr id="39" name="Oval 38"/>
              <p:cNvSpPr/>
              <p:nvPr userDrawn="1"/>
            </p:nvSpPr>
            <p:spPr>
              <a:xfrm>
                <a:off x="-837875" y="3671650"/>
                <a:ext cx="699852" cy="6998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15000"/>
                    </a:schemeClr>
                  </a:gs>
                  <a:gs pos="100000">
                    <a:schemeClr val="tx1">
                      <a:alpha val="1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Oval 33"/>
              <p:cNvSpPr/>
              <p:nvPr userDrawn="1"/>
            </p:nvSpPr>
            <p:spPr>
              <a:xfrm>
                <a:off x="-1028119" y="1478437"/>
                <a:ext cx="662409" cy="66240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Oval 34"/>
              <p:cNvSpPr/>
              <p:nvPr userDrawn="1"/>
            </p:nvSpPr>
            <p:spPr>
              <a:xfrm>
                <a:off x="-1020479" y="782527"/>
                <a:ext cx="1109133" cy="11091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Oval 35"/>
              <p:cNvSpPr/>
              <p:nvPr userDrawn="1"/>
            </p:nvSpPr>
            <p:spPr>
              <a:xfrm>
                <a:off x="-662408" y="2308171"/>
                <a:ext cx="381787" cy="3817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Oval 36"/>
              <p:cNvSpPr/>
              <p:nvPr userDrawn="1"/>
            </p:nvSpPr>
            <p:spPr>
              <a:xfrm>
                <a:off x="-365710" y="2650299"/>
                <a:ext cx="531814" cy="5318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15000"/>
                    </a:schemeClr>
                  </a:gs>
                  <a:gs pos="100000">
                    <a:schemeClr val="tx1">
                      <a:alpha val="1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Oval 37"/>
              <p:cNvSpPr/>
              <p:nvPr userDrawn="1"/>
            </p:nvSpPr>
            <p:spPr>
              <a:xfrm>
                <a:off x="-788027" y="4263358"/>
                <a:ext cx="384745" cy="3847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Oval 39"/>
              <p:cNvSpPr/>
              <p:nvPr userDrawn="1"/>
            </p:nvSpPr>
            <p:spPr>
              <a:xfrm>
                <a:off x="-673302" y="1066800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Oval 40"/>
              <p:cNvSpPr/>
              <p:nvPr userDrawn="1"/>
            </p:nvSpPr>
            <p:spPr>
              <a:xfrm>
                <a:off x="-226176" y="3055740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Oval 41"/>
              <p:cNvSpPr/>
              <p:nvPr userDrawn="1"/>
            </p:nvSpPr>
            <p:spPr>
              <a:xfrm>
                <a:off x="-353350" y="1665883"/>
                <a:ext cx="190360" cy="1903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Oval 42"/>
              <p:cNvSpPr/>
              <p:nvPr userDrawn="1"/>
            </p:nvSpPr>
            <p:spPr>
              <a:xfrm>
                <a:off x="-914400" y="2667000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Oval 43"/>
              <p:cNvSpPr/>
              <p:nvPr userDrawn="1"/>
            </p:nvSpPr>
            <p:spPr>
              <a:xfrm>
                <a:off x="-851214" y="3111186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Oval 44"/>
              <p:cNvSpPr/>
              <p:nvPr userDrawn="1"/>
            </p:nvSpPr>
            <p:spPr>
              <a:xfrm>
                <a:off x="-465912" y="2587112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Oval 45"/>
              <p:cNvSpPr/>
              <p:nvPr userDrawn="1"/>
            </p:nvSpPr>
            <p:spPr>
              <a:xfrm>
                <a:off x="-819621" y="3602971"/>
                <a:ext cx="272692" cy="27269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Oval 46"/>
              <p:cNvSpPr/>
              <p:nvPr userDrawn="1"/>
            </p:nvSpPr>
            <p:spPr>
              <a:xfrm>
                <a:off x="-442946" y="544938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Oval 47"/>
              <p:cNvSpPr/>
              <p:nvPr userDrawn="1"/>
            </p:nvSpPr>
            <p:spPr>
              <a:xfrm>
                <a:off x="-869469" y="723272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Oval 48"/>
              <p:cNvSpPr/>
              <p:nvPr userDrawn="1"/>
            </p:nvSpPr>
            <p:spPr>
              <a:xfrm>
                <a:off x="-369735" y="3981318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Oval 49"/>
              <p:cNvSpPr/>
              <p:nvPr userDrawn="1"/>
            </p:nvSpPr>
            <p:spPr>
              <a:xfrm>
                <a:off x="-306548" y="4648103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Oval 69"/>
              <p:cNvSpPr/>
              <p:nvPr userDrawn="1"/>
            </p:nvSpPr>
            <p:spPr>
              <a:xfrm>
                <a:off x="4439766" y="851221"/>
                <a:ext cx="381787" cy="3817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4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Oval 70"/>
              <p:cNvSpPr/>
              <p:nvPr userDrawn="1"/>
            </p:nvSpPr>
            <p:spPr>
              <a:xfrm>
                <a:off x="3097462" y="1949900"/>
                <a:ext cx="190360" cy="1903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Oval 71"/>
              <p:cNvSpPr/>
              <p:nvPr userDrawn="1"/>
            </p:nvSpPr>
            <p:spPr>
              <a:xfrm>
                <a:off x="8489186" y="671310"/>
                <a:ext cx="126372" cy="1263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Oval 72"/>
              <p:cNvSpPr/>
              <p:nvPr userDrawn="1"/>
            </p:nvSpPr>
            <p:spPr>
              <a:xfrm>
                <a:off x="741735" y="948238"/>
                <a:ext cx="126372" cy="1263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Oval 73"/>
              <p:cNvSpPr/>
              <p:nvPr userDrawn="1"/>
            </p:nvSpPr>
            <p:spPr>
              <a:xfrm>
                <a:off x="2224237" y="628092"/>
                <a:ext cx="190360" cy="1903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2" name="Group 51"/>
            <p:cNvGrpSpPr/>
            <p:nvPr userDrawn="1"/>
          </p:nvGrpSpPr>
          <p:grpSpPr>
            <a:xfrm flipH="1">
              <a:off x="236002" y="3637911"/>
              <a:ext cx="886426" cy="3139424"/>
              <a:chOff x="-1028119" y="544938"/>
              <a:chExt cx="1194223" cy="4229538"/>
            </a:xfrm>
          </p:grpSpPr>
          <p:sp>
            <p:nvSpPr>
              <p:cNvPr id="53" name="Oval 52"/>
              <p:cNvSpPr/>
              <p:nvPr userDrawn="1"/>
            </p:nvSpPr>
            <p:spPr>
              <a:xfrm>
                <a:off x="-837875" y="3671650"/>
                <a:ext cx="699852" cy="6998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Oval 53"/>
              <p:cNvSpPr/>
              <p:nvPr userDrawn="1"/>
            </p:nvSpPr>
            <p:spPr>
              <a:xfrm>
                <a:off x="-1028119" y="1478437"/>
                <a:ext cx="662409" cy="66240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Oval 54"/>
              <p:cNvSpPr/>
              <p:nvPr userDrawn="1"/>
            </p:nvSpPr>
            <p:spPr>
              <a:xfrm>
                <a:off x="-1020479" y="782527"/>
                <a:ext cx="1109133" cy="11091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10000"/>
                    </a:schemeClr>
                  </a:gs>
                  <a:gs pos="100000">
                    <a:schemeClr val="tx1">
                      <a:alpha val="2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Oval 55"/>
              <p:cNvSpPr/>
              <p:nvPr userDrawn="1"/>
            </p:nvSpPr>
            <p:spPr>
              <a:xfrm>
                <a:off x="-662408" y="2308171"/>
                <a:ext cx="381787" cy="3817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Oval 56"/>
              <p:cNvSpPr/>
              <p:nvPr userDrawn="1"/>
            </p:nvSpPr>
            <p:spPr>
              <a:xfrm>
                <a:off x="-365710" y="2650299"/>
                <a:ext cx="531814" cy="5318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15000"/>
                    </a:schemeClr>
                  </a:gs>
                  <a:gs pos="100000">
                    <a:schemeClr val="tx1">
                      <a:alpha val="1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Oval 57"/>
              <p:cNvSpPr/>
              <p:nvPr userDrawn="1"/>
            </p:nvSpPr>
            <p:spPr>
              <a:xfrm>
                <a:off x="-788027" y="4263358"/>
                <a:ext cx="384745" cy="3847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Oval 58"/>
              <p:cNvSpPr/>
              <p:nvPr userDrawn="1"/>
            </p:nvSpPr>
            <p:spPr>
              <a:xfrm>
                <a:off x="-673302" y="1066800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Oval 59"/>
              <p:cNvSpPr/>
              <p:nvPr userDrawn="1"/>
            </p:nvSpPr>
            <p:spPr>
              <a:xfrm>
                <a:off x="-226176" y="3055740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Oval 60"/>
              <p:cNvSpPr/>
              <p:nvPr userDrawn="1"/>
            </p:nvSpPr>
            <p:spPr>
              <a:xfrm>
                <a:off x="-353350" y="1665883"/>
                <a:ext cx="190360" cy="1903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Oval 61"/>
              <p:cNvSpPr/>
              <p:nvPr userDrawn="1"/>
            </p:nvSpPr>
            <p:spPr>
              <a:xfrm>
                <a:off x="-914400" y="2667000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Oval 62"/>
              <p:cNvSpPr/>
              <p:nvPr userDrawn="1"/>
            </p:nvSpPr>
            <p:spPr>
              <a:xfrm>
                <a:off x="-851214" y="3111186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Oval 63"/>
              <p:cNvSpPr/>
              <p:nvPr userDrawn="1"/>
            </p:nvSpPr>
            <p:spPr>
              <a:xfrm>
                <a:off x="-465912" y="2587112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Oval 64"/>
              <p:cNvSpPr/>
              <p:nvPr userDrawn="1"/>
            </p:nvSpPr>
            <p:spPr>
              <a:xfrm>
                <a:off x="-819621" y="3602971"/>
                <a:ext cx="272692" cy="27269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Oval 65"/>
              <p:cNvSpPr/>
              <p:nvPr userDrawn="1"/>
            </p:nvSpPr>
            <p:spPr>
              <a:xfrm>
                <a:off x="-442946" y="544938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Oval 66"/>
              <p:cNvSpPr/>
              <p:nvPr userDrawn="1"/>
            </p:nvSpPr>
            <p:spPr>
              <a:xfrm>
                <a:off x="-869469" y="723272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Oval 67"/>
              <p:cNvSpPr/>
              <p:nvPr userDrawn="1"/>
            </p:nvSpPr>
            <p:spPr>
              <a:xfrm>
                <a:off x="-369735" y="3981318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Oval 68"/>
              <p:cNvSpPr/>
              <p:nvPr userDrawn="1"/>
            </p:nvSpPr>
            <p:spPr>
              <a:xfrm>
                <a:off x="-306548" y="4648103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1217" y="198435"/>
            <a:ext cx="77055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3800" y="1558925"/>
            <a:ext cx="7492998" cy="4859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>
          <a:solidFill>
            <a:schemeClr val="accent4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85000"/>
        </a:lnSpc>
        <a:spcBef>
          <a:spcPts val="400"/>
        </a:spcBef>
        <a:buClr>
          <a:schemeClr val="accent4">
            <a:lumMod val="20000"/>
            <a:lumOff val="8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85000"/>
        </a:lnSpc>
        <a:spcBef>
          <a:spcPts val="50"/>
        </a:spcBef>
        <a:buClr>
          <a:schemeClr val="tx1"/>
        </a:buClr>
        <a:buFont typeface="Calibri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85000"/>
        </a:lnSpc>
        <a:spcBef>
          <a:spcPts val="50"/>
        </a:spcBef>
        <a:buClr>
          <a:schemeClr val="tx1"/>
        </a:buClr>
        <a:buFont typeface="Calibri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85000"/>
        </a:lnSpc>
        <a:spcBef>
          <a:spcPts val="5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85000"/>
        </a:lnSpc>
        <a:spcBef>
          <a:spcPts val="5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tsunamis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smtClean="0"/>
              <a:t>Alaina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have decided to do a tsunami when we had to choose a specific tsunami I choose the Japanese tsunami because I looked interesting  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/>
              <a:t> </a:t>
            </a:r>
            <a:r>
              <a:rPr lang="en-US" dirty="0" smtClean="0"/>
              <a:t>a tsunami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tsunami is a big wave that covers the entire city. It is kind of like a hurricane but much more worse and dangerous. Lava and dirt hit the ground witch causes a tsunami.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733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it happen?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First an earthquake starts under water then the tsunami surrounds the entire city and their was almost no way OUT!!!!!!!!!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>
            <a:off x="6871446" y="2218765"/>
            <a:ext cx="2380129" cy="3348317"/>
          </a:xfrm>
          <a:prstGeom prst="irregularSeal2">
            <a:avLst/>
          </a:prstGeom>
          <a:solidFill>
            <a:srgbClr val="FFC0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OMG !!!!!!!!!!!!!!!!!!!</a:t>
            </a:r>
          </a:p>
        </p:txBody>
      </p:sp>
    </p:spTree>
    <p:extLst>
      <p:ext uri="{BB962C8B-B14F-4D97-AF65-F5344CB8AC3E}">
        <p14:creationId xmlns:p14="http://schemas.microsoft.com/office/powerpoint/2010/main" val="3265797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of the Japanese tsunami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41436"/>
            <a:ext cx="9144000" cy="5516564"/>
          </a:xfrm>
        </p:spPr>
      </p:pic>
    </p:spTree>
    <p:extLst>
      <p:ext uri="{BB962C8B-B14F-4D97-AF65-F5344CB8AC3E}">
        <p14:creationId xmlns:p14="http://schemas.microsoft.com/office/powerpoint/2010/main" val="48571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impact on people?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could have serious injuries and also DEATH!!!!!!!!! It damaged 3000 parts of that state where damaged. 15,891 people died that day </a:t>
            </a: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5889809" y="3375210"/>
            <a:ext cx="2796989" cy="1990165"/>
          </a:xfrm>
          <a:prstGeom prst="wedgeRectCallout">
            <a:avLst/>
          </a:prstGeom>
          <a:solidFill>
            <a:srgbClr val="FFC0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Are the people ok ?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NO!!!!!</a:t>
            </a:r>
          </a:p>
        </p:txBody>
      </p:sp>
    </p:spTree>
    <p:extLst>
      <p:ext uri="{BB962C8B-B14F-4D97-AF65-F5344CB8AC3E}">
        <p14:creationId xmlns:p14="http://schemas.microsoft.com/office/powerpoint/2010/main" val="3112148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engineers doing to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are making buildings sway back and fourth instead of crumbling. They are also making triangular buildings so that  they have a stronger bases and lower tops. They are also sending out telephone signals so they know when a tsunami is coming so that they can evacuate that city.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00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That is why I choose tsunamis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 rot="624618">
            <a:off x="6255237" y="1383132"/>
            <a:ext cx="2586593" cy="2329838"/>
          </a:xfrm>
          <a:prstGeom prst="wedgeRoundRectCallout">
            <a:avLst/>
          </a:prstGeom>
          <a:solidFill>
            <a:srgbClr val="FFC0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Fine leave me alone I’m DONE !!!!!!!!</a:t>
            </a:r>
          </a:p>
        </p:txBody>
      </p:sp>
    </p:spTree>
    <p:extLst>
      <p:ext uri="{BB962C8B-B14F-4D97-AF65-F5344CB8AC3E}">
        <p14:creationId xmlns:p14="http://schemas.microsoft.com/office/powerpoint/2010/main" val="2378779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DE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thanks for listening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more information ask Alex nawn.Or get on the Wikipedia.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624" y="4627559"/>
            <a:ext cx="4222376" cy="22304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4921624" cy="2341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624" y="2285999"/>
            <a:ext cx="4222376" cy="23415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7560"/>
            <a:ext cx="4921624" cy="223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074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33- Rippling Water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/>
      </a:spPr>
      <a:bodyPr rtlCol="0" anchor="ctr"/>
      <a:lstStyle>
        <a:defPPr algn="ctr">
          <a:defRPr sz="2000" dirty="0" smtClean="0">
            <a:solidFill>
              <a:schemeClr val="bg1"/>
            </a:solidFill>
          </a:defRPr>
        </a:defPPr>
      </a:lstStyle>
      <a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a:style>
    </a:spDef>
    <a:lnDef>
      <a:spPr>
        <a:ln/>
      </a:spPr>
      <a:bodyPr/>
      <a:lstStyle/>
      <a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9147774-C42B-4BF8-828B-1E2C39A133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Rippling water slide background (with video)</Template>
  <TotalTime>0</TotalTime>
  <Words>299</Words>
  <Application>Microsoft Office PowerPoint</Application>
  <PresentationFormat>On-screen Show (4:3)</PresentationFormat>
  <Paragraphs>42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Courier New</vt:lpstr>
      <vt:lpstr>Trebuchet MS</vt:lpstr>
      <vt:lpstr>33- Rippling Water</vt:lpstr>
      <vt:lpstr>tsunamis</vt:lpstr>
      <vt:lpstr>introduction</vt:lpstr>
      <vt:lpstr>What is  a tsunami </vt:lpstr>
      <vt:lpstr>Why does it happen?</vt:lpstr>
      <vt:lpstr>Picture of the Japanese tsunami</vt:lpstr>
      <vt:lpstr>What is the impact on people?</vt:lpstr>
      <vt:lpstr>What are engineers doing to help?</vt:lpstr>
      <vt:lpstr>Closing </vt:lpstr>
      <vt:lpstr>The end thanks for listening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2017-02-22T15:13:58Z</dcterms:created>
  <dcterms:modified xsi:type="dcterms:W3CDTF">2017-02-24T20:20:53Z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TC027415269991</vt:lpwstr>
  </property>
</Properties>
</file>