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60"/>
  </p:normalViewPr>
  <p:slideViewPr>
    <p:cSldViewPr snapToGrid="0">
      <p:cViewPr varScale="1">
        <p:scale>
          <a:sx n="73" d="100"/>
          <a:sy n="73"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8A87A34-81AB-432B-8DAE-1953F412C126}"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301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782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804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3734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2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5382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487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06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481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146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91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A87A34-81AB-432B-8DAE-1953F412C126}" type="datetimeFigureOut">
              <a:rPr lang="en-US" smtClean="0"/>
              <a:pPr/>
              <a:t>2/28/2017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22F896-40B5-4ADD-8801-0D06FADFA09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35548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Volcanoes</a:t>
            </a:r>
            <a:endParaRPr lang="en-US" dirty="0"/>
          </a:p>
        </p:txBody>
      </p:sp>
      <p:sp>
        <p:nvSpPr>
          <p:cNvPr id="4" name="Round Diagonal Corner Rectangle 3"/>
          <p:cNvSpPr/>
          <p:nvPr/>
        </p:nvSpPr>
        <p:spPr>
          <a:xfrm>
            <a:off x="8610600" y="4777257"/>
            <a:ext cx="1828800" cy="18288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By: Kate</a:t>
            </a:r>
            <a:endParaRPr lang="en-US" sz="28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63248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sz="4800" dirty="0" smtClean="0"/>
              <a:t>I researched volcanos and hope that this will teach you some more facts about them.</a:t>
            </a:r>
            <a:endParaRPr lang="en-US" dirty="0"/>
          </a:p>
        </p:txBody>
      </p:sp>
      <p:pic>
        <p:nvPicPr>
          <p:cNvPr id="4" name="Picture 3" descr="WeirdandWonderfulWiki - &lt;strong&gt;Volcanoes&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8788" y="3526873"/>
            <a:ext cx="3923211" cy="3331126"/>
          </a:xfrm>
          <a:prstGeom prst="rect">
            <a:avLst/>
          </a:prstGeom>
        </p:spPr>
      </p:pic>
    </p:spTree>
    <p:extLst>
      <p:ext uri="{BB962C8B-B14F-4D97-AF65-F5344CB8AC3E}">
        <p14:creationId xmlns:p14="http://schemas.microsoft.com/office/powerpoint/2010/main" val="2411718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Impact on people</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3600" dirty="0"/>
              <a:t>T</a:t>
            </a:r>
            <a:r>
              <a:rPr lang="en-US" sz="3600" dirty="0" smtClean="0"/>
              <a:t>he worst impact on people is the ash and dust will fill the air which fills and covers everything for miles around the volcano. Volcanos may cause earthquakes or landslides. Sometimes they destroy crops or buildings.</a:t>
            </a:r>
            <a:endParaRPr lang="en-US" dirty="0"/>
          </a:p>
        </p:txBody>
      </p:sp>
    </p:spTree>
    <p:extLst>
      <p:ext uri="{BB962C8B-B14F-4D97-AF65-F5344CB8AC3E}">
        <p14:creationId xmlns:p14="http://schemas.microsoft.com/office/powerpoint/2010/main" val="11653084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they happen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3600" dirty="0"/>
              <a:t> </a:t>
            </a:r>
            <a:r>
              <a:rPr lang="en-US" sz="3600" dirty="0" smtClean="0"/>
              <a:t>Volcanos usually happen because the pressure builds up deep inside the earth. Then magma is pushed up to  the surface. The volcano erupts and the magma reaches the surface called lava. A volcano is a rupture in the crust of the earth and when the crust brakes it will break into 17 major rigid  tectonic plates that float on a hotter softer layer in its mantle.</a:t>
            </a:r>
          </a:p>
          <a:p>
            <a:pPr marL="0" indent="0">
              <a:buNone/>
            </a:pPr>
            <a:r>
              <a:rPr lang="en-US" sz="3600" dirty="0" smtClean="0"/>
              <a:t> </a:t>
            </a:r>
            <a:endParaRPr lang="en-US" sz="3600" dirty="0"/>
          </a:p>
        </p:txBody>
      </p:sp>
    </p:spTree>
    <p:extLst>
      <p:ext uri="{BB962C8B-B14F-4D97-AF65-F5344CB8AC3E}">
        <p14:creationId xmlns:p14="http://schemas.microsoft.com/office/powerpoint/2010/main" val="29071878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engineers are doing to help</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3600" dirty="0" smtClean="0"/>
              <a:t>Engineers are watching volcanos and measuring their activity. Then they try to figure out when it will next erupt, so that people can be warned to leave the area.</a:t>
            </a:r>
            <a:endParaRPr lang="en-US" dirty="0"/>
          </a:p>
        </p:txBody>
      </p:sp>
    </p:spTree>
    <p:extLst>
      <p:ext uri="{BB962C8B-B14F-4D97-AF65-F5344CB8AC3E}">
        <p14:creationId xmlns:p14="http://schemas.microsoft.com/office/powerpoint/2010/main" val="2194969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can help</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3600" dirty="0" smtClean="0"/>
              <a:t>Did you know that you can help prevent your house from falling down? As long as you can get the ash off of your house it may not collapse. But often the people leave because of the ash and are not around to continually clean off their roofs. If the ash fall is really heavy it can make it impossible to breathe</a:t>
            </a:r>
            <a:r>
              <a:rPr lang="en-US" dirty="0" smtClean="0"/>
              <a:t>.</a:t>
            </a:r>
            <a:endParaRPr lang="en-US" sz="3600" dirty="0" smtClean="0"/>
          </a:p>
        </p:txBody>
      </p:sp>
    </p:spTree>
    <p:extLst>
      <p:ext uri="{BB962C8B-B14F-4D97-AF65-F5344CB8AC3E}">
        <p14:creationId xmlns:p14="http://schemas.microsoft.com/office/powerpoint/2010/main" val="99190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2092" y="699058"/>
            <a:ext cx="8610600" cy="1208119"/>
          </a:xfrm>
        </p:spPr>
        <p:txBody>
          <a:bodyPr/>
          <a:lstStyle/>
          <a:p>
            <a:r>
              <a:rPr lang="en-US" dirty="0" smtClean="0"/>
              <a:t>The Thera Greece volcano</a:t>
            </a:r>
            <a:endParaRPr lang="en-US" dirty="0"/>
          </a:p>
        </p:txBody>
      </p:sp>
      <p:sp>
        <p:nvSpPr>
          <p:cNvPr id="3" name="Content Placeholder 2"/>
          <p:cNvSpPr>
            <a:spLocks noGrp="1"/>
          </p:cNvSpPr>
          <p:nvPr>
            <p:ph idx="1"/>
          </p:nvPr>
        </p:nvSpPr>
        <p:spPr/>
        <p:txBody>
          <a:bodyPr/>
          <a:lstStyle/>
          <a:p>
            <a:pPr marL="0" indent="0">
              <a:buNone/>
            </a:pPr>
            <a:r>
              <a:rPr lang="en-US" dirty="0"/>
              <a:t> </a:t>
            </a:r>
            <a:r>
              <a:rPr lang="en-US" sz="3600" dirty="0" smtClean="0"/>
              <a:t>At its enormous height Thera erupted quickly and without warning. The towns appeared to have been destroyed. Since they now believe that it was one of the biggest volcanic eruptions of all time they are having archeological debates of how they could prevent these natural disasters</a:t>
            </a:r>
            <a:r>
              <a:rPr lang="en-US" dirty="0" smtClean="0"/>
              <a:t>.</a:t>
            </a:r>
            <a:endParaRPr lang="en-US" dirty="0"/>
          </a:p>
        </p:txBody>
      </p:sp>
    </p:spTree>
    <p:extLst>
      <p:ext uri="{BB962C8B-B14F-4D97-AF65-F5344CB8AC3E}">
        <p14:creationId xmlns:p14="http://schemas.microsoft.com/office/powerpoint/2010/main" val="937477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Resources</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7300" dirty="0" err="1" smtClean="0"/>
              <a:t>Trueflix</a:t>
            </a:r>
            <a:r>
              <a:rPr lang="en-US" sz="7300" dirty="0" smtClean="0"/>
              <a:t> </a:t>
            </a:r>
            <a:br>
              <a:rPr lang="en-US" sz="7300" dirty="0" smtClean="0"/>
            </a:br>
            <a:r>
              <a:rPr lang="en-US" sz="7300" dirty="0" smtClean="0"/>
              <a:t>pebble go</a:t>
            </a:r>
            <a:br>
              <a:rPr lang="en-US" sz="7300" dirty="0" smtClean="0"/>
            </a:br>
            <a:r>
              <a:rPr lang="en-US" sz="7300" dirty="0" smtClean="0"/>
              <a:t>Wikipedia</a:t>
            </a:r>
            <a:endParaRPr lang="en-US" sz="7300" dirty="0"/>
          </a:p>
        </p:txBody>
      </p:sp>
      <p:sp>
        <p:nvSpPr>
          <p:cNvPr id="3" name="Left Arrow 2"/>
          <p:cNvSpPr/>
          <p:nvPr/>
        </p:nvSpPr>
        <p:spPr>
          <a:xfrm>
            <a:off x="5133702" y="3722914"/>
            <a:ext cx="2939144" cy="13324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5895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sz="3600" dirty="0"/>
          </a:p>
        </p:txBody>
      </p:sp>
      <p:sp>
        <p:nvSpPr>
          <p:cNvPr id="4" name="Title 3"/>
          <p:cNvSpPr>
            <a:spLocks noGrp="1"/>
          </p:cNvSpPr>
          <p:nvPr>
            <p:ph type="ctrTitle"/>
          </p:nvPr>
        </p:nvSpPr>
        <p:spPr/>
        <p:txBody>
          <a:bodyPr/>
          <a:lstStyle/>
          <a:p>
            <a:r>
              <a:rPr lang="en-US" dirty="0" smtClean="0"/>
              <a:t>Thanks for watching!</a:t>
            </a:r>
            <a:endParaRPr lang="en-US" dirty="0"/>
          </a:p>
        </p:txBody>
      </p:sp>
      <p:pic>
        <p:nvPicPr>
          <p:cNvPr id="5" name="Picture 4" descr="&lt;strong&gt;Thank you&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642" y="228599"/>
            <a:ext cx="5909269" cy="3984689"/>
          </a:xfrm>
          <a:prstGeom prst="rect">
            <a:avLst/>
          </a:prstGeom>
        </p:spPr>
      </p:pic>
    </p:spTree>
    <p:extLst>
      <p:ext uri="{BB962C8B-B14F-4D97-AF65-F5344CB8AC3E}">
        <p14:creationId xmlns:p14="http://schemas.microsoft.com/office/powerpoint/2010/main" val="32974020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5"/>
                                        </p:tgtEl>
                                      </p:cBhvr>
                                    </p:animEffect>
                                    <p:anim calcmode="lin" valueType="num">
                                      <p:cBhvr>
                                        <p:cTn id="7"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14" dur="26">
                                          <p:stCondLst>
                                            <p:cond delay="620"/>
                                          </p:stCondLst>
                                        </p:cTn>
                                        <p:tgtEl>
                                          <p:spTgt spid="5"/>
                                        </p:tgtEl>
                                      </p:cBhvr>
                                      <p:to x="100000" y="60000"/>
                                    </p:animScale>
                                    <p:animScale>
                                      <p:cBhvr>
                                        <p:cTn id="15" dur="166" decel="50000">
                                          <p:stCondLst>
                                            <p:cond delay="646"/>
                                          </p:stCondLst>
                                        </p:cTn>
                                        <p:tgtEl>
                                          <p:spTgt spid="5"/>
                                        </p:tgtEl>
                                      </p:cBhvr>
                                      <p:to x="100000" y="100000"/>
                                    </p:animScale>
                                    <p:animScale>
                                      <p:cBhvr>
                                        <p:cTn id="16" dur="26">
                                          <p:stCondLst>
                                            <p:cond delay="1312"/>
                                          </p:stCondLst>
                                        </p:cTn>
                                        <p:tgtEl>
                                          <p:spTgt spid="5"/>
                                        </p:tgtEl>
                                      </p:cBhvr>
                                      <p:to x="100000" y="80000"/>
                                    </p:animScale>
                                    <p:animScale>
                                      <p:cBhvr>
                                        <p:cTn id="17" dur="166" decel="50000">
                                          <p:stCondLst>
                                            <p:cond delay="1338"/>
                                          </p:stCondLst>
                                        </p:cTn>
                                        <p:tgtEl>
                                          <p:spTgt spid="5"/>
                                        </p:tgtEl>
                                      </p:cBhvr>
                                      <p:to x="100000" y="100000"/>
                                    </p:animScale>
                                    <p:animScale>
                                      <p:cBhvr>
                                        <p:cTn id="18" dur="26">
                                          <p:stCondLst>
                                            <p:cond delay="1642"/>
                                          </p:stCondLst>
                                        </p:cTn>
                                        <p:tgtEl>
                                          <p:spTgt spid="5"/>
                                        </p:tgtEl>
                                      </p:cBhvr>
                                      <p:to x="100000" y="90000"/>
                                    </p:animScale>
                                    <p:animScale>
                                      <p:cBhvr>
                                        <p:cTn id="19" dur="166" decel="50000">
                                          <p:stCondLst>
                                            <p:cond delay="1668"/>
                                          </p:stCondLst>
                                        </p:cTn>
                                        <p:tgtEl>
                                          <p:spTgt spid="5"/>
                                        </p:tgtEl>
                                      </p:cBhvr>
                                      <p:to x="100000" y="100000"/>
                                    </p:animScale>
                                    <p:animScale>
                                      <p:cBhvr>
                                        <p:cTn id="20" dur="26">
                                          <p:stCondLst>
                                            <p:cond delay="1808"/>
                                          </p:stCondLst>
                                        </p:cTn>
                                        <p:tgtEl>
                                          <p:spTgt spid="5"/>
                                        </p:tgtEl>
                                      </p:cBhvr>
                                      <p:to x="100000" y="95000"/>
                                    </p:animScale>
                                    <p:animScale>
                                      <p:cBhvr>
                                        <p:cTn id="21" dur="166" decel="50000">
                                          <p:stCondLst>
                                            <p:cond delay="1834"/>
                                          </p:stCondLst>
                                        </p:cTn>
                                        <p:tgtEl>
                                          <p:spTgt spid="5"/>
                                        </p:tgtEl>
                                      </p:cBhvr>
                                      <p:to x="100000" y="100000"/>
                                    </p:animScale>
                                    <p:set>
                                      <p:cBhvr>
                                        <p:cTn id="2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160</TotalTime>
  <Words>308</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Tw Cen MT</vt:lpstr>
      <vt:lpstr>Tw Cen MT Condensed</vt:lpstr>
      <vt:lpstr>Wingdings 3</vt:lpstr>
      <vt:lpstr>Integral</vt:lpstr>
      <vt:lpstr>Volcanoes</vt:lpstr>
      <vt:lpstr>Introduction</vt:lpstr>
      <vt:lpstr>The Impact on people</vt:lpstr>
      <vt:lpstr>Why they happen</vt:lpstr>
      <vt:lpstr>What engineers are doing to help</vt:lpstr>
      <vt:lpstr>How you can help</vt:lpstr>
      <vt:lpstr>The Thera Greece volcano</vt:lpstr>
      <vt:lpstr>        Resources    Trueflix  pebble go Wikipedia</vt:lpstr>
      <vt:lpstr>Thanks for watching!</vt:lpstr>
    </vt:vector>
  </TitlesOfParts>
  <Company>DES MOINES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Volcanoes</dc:title>
  <dc:creator>Hanwalt Proxy Student ID</dc:creator>
  <cp:lastModifiedBy>Hanwalt Proxy Student ID</cp:lastModifiedBy>
  <cp:revision>19</cp:revision>
  <dcterms:created xsi:type="dcterms:W3CDTF">2017-02-21T15:31:06Z</dcterms:created>
  <dcterms:modified xsi:type="dcterms:W3CDTF">2017-02-28T15:23:05Z</dcterms:modified>
</cp:coreProperties>
</file>