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8" r:id="rId3"/>
    <p:sldId id="270" r:id="rId4"/>
    <p:sldId id="285" r:id="rId5"/>
    <p:sldId id="287" r:id="rId6"/>
    <p:sldId id="269" r:id="rId7"/>
    <p:sldId id="289" r:id="rId8"/>
    <p:sldId id="290" r:id="rId9"/>
    <p:sldId id="288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60071" autoAdjust="0"/>
  </p:normalViewPr>
  <p:slideViewPr>
    <p:cSldViewPr snapToGrid="0">
      <p:cViewPr varScale="1">
        <p:scale>
          <a:sx n="74" d="100"/>
          <a:sy n="74" d="100"/>
        </p:scale>
        <p:origin x="1230" y="66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Rippling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video template is optimized for Microsoft PowerPoint 2010.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2007, video elements will play, but any content overlapping the video bars will be covered by the video when in slideshow mode.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2003, video will not play, but the poster frame of the videos will remain in place as static images.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video: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Plays automatically after each slide transition.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15 seconds long.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Seamlessly loops for infinite playback.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slides or change layout: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a new slide, on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the arrow under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Slide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click under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Background Theme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change the layout of an existing slide, on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animated elements: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685800" lvl="1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Layouts with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effects: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“(Green) Title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and “(Purple</a:t>
            </a:r>
            <a:r>
              <a:rPr lang="en-US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Title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layouts are creating by using a color overlay on the video.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video selected,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Tools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choose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Teal, Accent Color 6 Light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seventh option from left) or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Periwinkle, Accent Color 5 Light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sixth option from left).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2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Japanese tsunami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winter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0"/>
            <a:ext cx="9144000" cy="246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an example of an tsunami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1434"/>
            <a:ext cx="9144000" cy="551656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chose tsunami. I decided to do the Japanese tsunami because it looked interesting to what happen to the people and the city.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37903"/>
            <a:ext cx="4527639" cy="25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impact on the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Death a destruction. 15,891 people died 2,500 people are still reported missing.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6" y="3176015"/>
            <a:ext cx="4687911" cy="32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437" y="0"/>
            <a:ext cx="8369828" cy="2632364"/>
          </a:xfrm>
        </p:spPr>
        <p:txBody>
          <a:bodyPr/>
          <a:lstStyle/>
          <a:p>
            <a:r>
              <a:rPr lang="en-US" dirty="0" smtClean="0"/>
              <a:t>why does it happen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55156" y="2126230"/>
            <a:ext cx="7772400" cy="3154108"/>
          </a:xfrm>
        </p:spPr>
        <p:txBody>
          <a:bodyPr/>
          <a:lstStyle/>
          <a:p>
            <a:r>
              <a:rPr lang="en-US" dirty="0" smtClean="0"/>
              <a:t>Underwater earthquakes makes the water to rise up and go to shore. What is a tsunami ? A tsunami is a huge set of ocean waves. An earthquake under the sea causes a huge wave called a tsunami. A tsunami can be 197ft high.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38"/>
            <a:ext cx="9144000" cy="2331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02" y="0"/>
            <a:ext cx="7772400" cy="3736791"/>
          </a:xfrm>
        </p:spPr>
        <p:txBody>
          <a:bodyPr/>
          <a:lstStyle/>
          <a:p>
            <a:r>
              <a:rPr lang="en-US" dirty="0" smtClean="0"/>
              <a:t>What is the impact on the area/ what are engineer doing to help?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3451537"/>
            <a:ext cx="7791718" cy="3181083"/>
          </a:xfrm>
        </p:spPr>
        <p:txBody>
          <a:bodyPr/>
          <a:lstStyle/>
          <a:p>
            <a:r>
              <a:rPr lang="en-US" dirty="0" smtClean="0"/>
              <a:t>The impact on the area is damage all the knocked down the whole city was ruin. Engineers are helping by re-building the city  and trying to evacuate the city and finding people underneath the buildings.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website was pebble go it had lots of information.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6" y="1419558"/>
            <a:ext cx="3074795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" y="3470570"/>
            <a:ext cx="3325406" cy="348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6" y="3470570"/>
            <a:ext cx="2728685" cy="3387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3470570"/>
            <a:ext cx="3077029" cy="33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6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 water slide background (with video)</Template>
  <TotalTime>0</TotalTime>
  <Words>244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Trebuchet MS</vt:lpstr>
      <vt:lpstr>33- Rippling Water</vt:lpstr>
      <vt:lpstr>The Japanese tsunami</vt:lpstr>
      <vt:lpstr>Here is an example of an tsunami </vt:lpstr>
      <vt:lpstr>introduction</vt:lpstr>
      <vt:lpstr>What is the impact on the people?</vt:lpstr>
      <vt:lpstr>why does it happen</vt:lpstr>
      <vt:lpstr>What is the impact on the area/ what are engineer doing to help?</vt:lpstr>
      <vt:lpstr>My website was pebble go it had lots of information.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2017-02-24T20:28:32Z</dcterms:created>
  <dcterms:modified xsi:type="dcterms:W3CDTF">2017-03-02T14:14:11Z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